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33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-adm" initials="l" lastIdx="0" clrIdx="0">
    <p:extLst>
      <p:ext uri="{19B8F6BF-5375-455C-9EA6-DF929625EA0E}">
        <p15:presenceInfo xmlns:p15="http://schemas.microsoft.com/office/powerpoint/2012/main" userId="l-ad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90" autoAdjust="0"/>
    <p:restoredTop sz="94711"/>
  </p:normalViewPr>
  <p:slideViewPr>
    <p:cSldViewPr>
      <p:cViewPr varScale="1">
        <p:scale>
          <a:sx n="104" d="100"/>
          <a:sy n="104" d="100"/>
        </p:scale>
        <p:origin x="118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11E6-EDD7-411B-909C-A79B78435689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D7680-3AFA-4A9C-9AD1-4BB9A0B63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84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7680-3AFA-4A9C-9AD1-4BB9A0B63B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8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7680-3AFA-4A9C-9AD1-4BB9A0B63B8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88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7680-3AFA-4A9C-9AD1-4BB9A0B63B8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56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7680-3AFA-4A9C-9AD1-4BB9A0B63B8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9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7680-3AFA-4A9C-9AD1-4BB9A0B63B8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4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D7680-3AFA-4A9C-9AD1-4BB9A0B63B8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8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46286" y="4378265"/>
            <a:ext cx="13211526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chemeClr val="bg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C8C9C9"/>
                </a:solidFill>
                <a:latin typeface="Microsoft YaHei"/>
                <a:cs typeface="Microsoft YaHei"/>
              </a:defRPr>
            </a:lvl1pPr>
          </a:lstStyle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525252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C8C9C9"/>
                </a:solidFill>
                <a:latin typeface="Microsoft YaHei"/>
                <a:cs typeface="Microsoft YaHei"/>
              </a:defRPr>
            </a:lvl1pPr>
          </a:lstStyle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525252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C8C9C9"/>
                </a:solidFill>
                <a:latin typeface="Microsoft YaHei"/>
                <a:cs typeface="Microsoft YaHei"/>
              </a:defRPr>
            </a:lvl1pPr>
          </a:lstStyle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525252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C8C9C9"/>
                </a:solidFill>
                <a:latin typeface="Microsoft YaHei"/>
                <a:cs typeface="Microsoft YaHei"/>
              </a:defRPr>
            </a:lvl1pPr>
          </a:lstStyle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C8C9C9"/>
                </a:solidFill>
                <a:latin typeface="Microsoft YaHei"/>
                <a:cs typeface="Microsoft YaHei"/>
              </a:defRPr>
            </a:lvl1pPr>
          </a:lstStyle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095538" y="1438071"/>
            <a:ext cx="17280255" cy="0"/>
          </a:xfrm>
          <a:custGeom>
            <a:avLst/>
            <a:gdLst/>
            <a:ahLst/>
            <a:cxnLst/>
            <a:rect l="l" t="t" r="r" b="b"/>
            <a:pathLst>
              <a:path w="17280255">
                <a:moveTo>
                  <a:pt x="0" y="0"/>
                </a:moveTo>
                <a:lnTo>
                  <a:pt x="17279892" y="0"/>
                </a:lnTo>
              </a:path>
            </a:pathLst>
          </a:custGeom>
          <a:ln w="1308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69722" y="546276"/>
            <a:ext cx="717550" cy="739775"/>
          </a:xfrm>
          <a:custGeom>
            <a:avLst/>
            <a:gdLst/>
            <a:ahLst/>
            <a:cxnLst/>
            <a:rect l="l" t="t" r="r" b="b"/>
            <a:pathLst>
              <a:path w="717550" h="739775">
                <a:moveTo>
                  <a:pt x="0" y="739652"/>
                </a:moveTo>
                <a:lnTo>
                  <a:pt x="716951" y="739652"/>
                </a:lnTo>
                <a:lnTo>
                  <a:pt x="716951" y="0"/>
                </a:lnTo>
                <a:lnTo>
                  <a:pt x="0" y="0"/>
                </a:lnTo>
                <a:lnTo>
                  <a:pt x="0" y="739652"/>
                </a:lnTo>
                <a:close/>
              </a:path>
            </a:pathLst>
          </a:custGeom>
          <a:ln w="1570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79437" y="950599"/>
            <a:ext cx="461009" cy="466725"/>
          </a:xfrm>
          <a:custGeom>
            <a:avLst/>
            <a:gdLst/>
            <a:ahLst/>
            <a:cxnLst/>
            <a:rect l="l" t="t" r="r" b="b"/>
            <a:pathLst>
              <a:path w="461010" h="466725">
                <a:moveTo>
                  <a:pt x="460917" y="0"/>
                </a:moveTo>
                <a:lnTo>
                  <a:pt x="0" y="0"/>
                </a:lnTo>
                <a:lnTo>
                  <a:pt x="0" y="466320"/>
                </a:lnTo>
                <a:lnTo>
                  <a:pt x="460917" y="466320"/>
                </a:lnTo>
                <a:lnTo>
                  <a:pt x="46091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38127" y="553732"/>
            <a:ext cx="8796020" cy="763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525252"/>
                </a:solidFill>
                <a:latin typeface="Segoe UI Black"/>
                <a:cs typeface="Segoe UI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0752" y="3830250"/>
            <a:ext cx="17442594" cy="476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56551" y="10168247"/>
            <a:ext cx="3655695" cy="396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C8C9C9"/>
                </a:solidFill>
                <a:latin typeface="Microsoft YaHei"/>
                <a:cs typeface="Microsoft YaHei"/>
              </a:defRPr>
            </a:lvl1pPr>
          </a:lstStyle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gacnc.com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jpg"/><Relationship Id="rId47" Type="http://schemas.openxmlformats.org/officeDocument/2006/relationships/image" Target="../media/image132.jp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jpg"/><Relationship Id="rId24" Type="http://schemas.openxmlformats.org/officeDocument/2006/relationships/image" Target="../media/image109.jp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19" Type="http://schemas.openxmlformats.org/officeDocument/2006/relationships/image" Target="../media/image104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99.jpg"/><Relationship Id="rId22" Type="http://schemas.openxmlformats.org/officeDocument/2006/relationships/image" Target="../media/image107.png"/><Relationship Id="rId27" Type="http://schemas.openxmlformats.org/officeDocument/2006/relationships/image" Target="../media/image112.jpg"/><Relationship Id="rId30" Type="http://schemas.openxmlformats.org/officeDocument/2006/relationships/image" Target="../media/image115.jp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88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jpg"/><Relationship Id="rId46" Type="http://schemas.openxmlformats.org/officeDocument/2006/relationships/image" Target="../media/image131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56.jp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10" Type="http://schemas.openxmlformats.org/officeDocument/2006/relationships/image" Target="../media/image79.png"/><Relationship Id="rId4" Type="http://schemas.openxmlformats.org/officeDocument/2006/relationships/image" Target="../media/image157.jp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60.jpg"/><Relationship Id="rId7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jpg"/><Relationship Id="rId10" Type="http://schemas.openxmlformats.org/officeDocument/2006/relationships/image" Target="../media/image83.png"/><Relationship Id="rId4" Type="http://schemas.openxmlformats.org/officeDocument/2006/relationships/image" Target="../media/image161.jp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jpg"/><Relationship Id="rId47" Type="http://schemas.openxmlformats.org/officeDocument/2006/relationships/image" Target="../media/image132.jp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jpg"/><Relationship Id="rId24" Type="http://schemas.openxmlformats.org/officeDocument/2006/relationships/image" Target="../media/image109.jp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19" Type="http://schemas.openxmlformats.org/officeDocument/2006/relationships/image" Target="../media/image104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99.jpg"/><Relationship Id="rId22" Type="http://schemas.openxmlformats.org/officeDocument/2006/relationships/image" Target="../media/image107.png"/><Relationship Id="rId27" Type="http://schemas.openxmlformats.org/officeDocument/2006/relationships/image" Target="../media/image112.jpg"/><Relationship Id="rId30" Type="http://schemas.openxmlformats.org/officeDocument/2006/relationships/image" Target="../media/image115.jp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88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jpg"/><Relationship Id="rId46" Type="http://schemas.openxmlformats.org/officeDocument/2006/relationships/image" Target="../media/image131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68.jp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g"/><Relationship Id="rId5" Type="http://schemas.openxmlformats.org/officeDocument/2006/relationships/image" Target="../media/image170.jpg"/><Relationship Id="rId10" Type="http://schemas.openxmlformats.org/officeDocument/2006/relationships/image" Target="../media/image79.png"/><Relationship Id="rId4" Type="http://schemas.openxmlformats.org/officeDocument/2006/relationships/image" Target="../media/image169.jp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jpg"/><Relationship Id="rId47" Type="http://schemas.openxmlformats.org/officeDocument/2006/relationships/image" Target="../media/image132.jp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jpg"/><Relationship Id="rId24" Type="http://schemas.openxmlformats.org/officeDocument/2006/relationships/image" Target="../media/image109.jp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19" Type="http://schemas.openxmlformats.org/officeDocument/2006/relationships/image" Target="../media/image104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99.jpg"/><Relationship Id="rId22" Type="http://schemas.openxmlformats.org/officeDocument/2006/relationships/image" Target="../media/image107.png"/><Relationship Id="rId27" Type="http://schemas.openxmlformats.org/officeDocument/2006/relationships/image" Target="../media/image112.jpg"/><Relationship Id="rId30" Type="http://schemas.openxmlformats.org/officeDocument/2006/relationships/image" Target="../media/image115.jp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172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jpg"/><Relationship Id="rId46" Type="http://schemas.openxmlformats.org/officeDocument/2006/relationships/image" Target="../media/image131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7" Type="http://schemas.openxmlformats.org/officeDocument/2006/relationships/image" Target="../media/image18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8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18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g"/><Relationship Id="rId11" Type="http://schemas.openxmlformats.org/officeDocument/2006/relationships/image" Target="../media/image79.png"/><Relationship Id="rId5" Type="http://schemas.openxmlformats.org/officeDocument/2006/relationships/image" Target="../media/image185.jpg"/><Relationship Id="rId10" Type="http://schemas.openxmlformats.org/officeDocument/2006/relationships/image" Target="../media/image78.png"/><Relationship Id="rId4" Type="http://schemas.openxmlformats.org/officeDocument/2006/relationships/image" Target="../media/image184.jp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90.jp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5" Type="http://schemas.openxmlformats.org/officeDocument/2006/relationships/image" Target="../media/image192.jpg"/><Relationship Id="rId10" Type="http://schemas.openxmlformats.org/officeDocument/2006/relationships/image" Target="../media/image79.png"/><Relationship Id="rId4" Type="http://schemas.openxmlformats.org/officeDocument/2006/relationships/image" Target="../media/image191.jp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94.jpg"/><Relationship Id="rId7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96.jpg"/><Relationship Id="rId4" Type="http://schemas.openxmlformats.org/officeDocument/2006/relationships/image" Target="../media/image19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7" Type="http://schemas.openxmlformats.org/officeDocument/2006/relationships/image" Target="../media/image2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g"/><Relationship Id="rId5" Type="http://schemas.openxmlformats.org/officeDocument/2006/relationships/image" Target="../media/image209.jpg"/><Relationship Id="rId4" Type="http://schemas.openxmlformats.org/officeDocument/2006/relationships/image" Target="../media/image20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16.jp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g"/><Relationship Id="rId5" Type="http://schemas.openxmlformats.org/officeDocument/2006/relationships/image" Target="../media/image218.jpg"/><Relationship Id="rId10" Type="http://schemas.openxmlformats.org/officeDocument/2006/relationships/image" Target="../media/image79.png"/><Relationship Id="rId4" Type="http://schemas.openxmlformats.org/officeDocument/2006/relationships/image" Target="../media/image217.jpg"/><Relationship Id="rId9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png"/><Relationship Id="rId7" Type="http://schemas.openxmlformats.org/officeDocument/2006/relationships/image" Target="../media/image2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g"/><Relationship Id="rId11" Type="http://schemas.openxmlformats.org/officeDocument/2006/relationships/image" Target="../media/image83.png"/><Relationship Id="rId5" Type="http://schemas.openxmlformats.org/officeDocument/2006/relationships/image" Target="../media/image221.jpg"/><Relationship Id="rId10" Type="http://schemas.openxmlformats.org/officeDocument/2006/relationships/image" Target="../media/image82.png"/><Relationship Id="rId4" Type="http://schemas.openxmlformats.org/officeDocument/2006/relationships/image" Target="../media/image220.jpg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jpg"/><Relationship Id="rId7" Type="http://schemas.openxmlformats.org/officeDocument/2006/relationships/image" Target="../media/image2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5.jpg"/><Relationship Id="rId9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32.png"/><Relationship Id="rId7" Type="http://schemas.openxmlformats.org/officeDocument/2006/relationships/image" Target="../media/image2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7" Type="http://schemas.openxmlformats.org/officeDocument/2006/relationships/image" Target="../media/image2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jpg"/><Relationship Id="rId5" Type="http://schemas.openxmlformats.org/officeDocument/2006/relationships/image" Target="../media/image209.jpg"/><Relationship Id="rId4" Type="http://schemas.openxmlformats.org/officeDocument/2006/relationships/image" Target="../media/image208.jp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jpg"/><Relationship Id="rId47" Type="http://schemas.openxmlformats.org/officeDocument/2006/relationships/image" Target="../media/image132.jp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jpg"/><Relationship Id="rId24" Type="http://schemas.openxmlformats.org/officeDocument/2006/relationships/image" Target="../media/image109.jp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19" Type="http://schemas.openxmlformats.org/officeDocument/2006/relationships/image" Target="../media/image104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99.jpg"/><Relationship Id="rId22" Type="http://schemas.openxmlformats.org/officeDocument/2006/relationships/image" Target="../media/image107.png"/><Relationship Id="rId27" Type="http://schemas.openxmlformats.org/officeDocument/2006/relationships/image" Target="../media/image112.jpg"/><Relationship Id="rId30" Type="http://schemas.openxmlformats.org/officeDocument/2006/relationships/image" Target="../media/image115.jp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235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jpg"/><Relationship Id="rId46" Type="http://schemas.openxmlformats.org/officeDocument/2006/relationships/image" Target="../media/image131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g"/><Relationship Id="rId3" Type="http://schemas.openxmlformats.org/officeDocument/2006/relationships/image" Target="../media/image237.jpg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241.jpg"/><Relationship Id="rId5" Type="http://schemas.openxmlformats.org/officeDocument/2006/relationships/image" Target="../media/image77.png"/><Relationship Id="rId10" Type="http://schemas.openxmlformats.org/officeDocument/2006/relationships/image" Target="../media/image240.jpg"/><Relationship Id="rId4" Type="http://schemas.openxmlformats.org/officeDocument/2006/relationships/image" Target="../media/image76.png"/><Relationship Id="rId9" Type="http://schemas.openxmlformats.org/officeDocument/2006/relationships/image" Target="../media/image239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2.jpg"/><Relationship Id="rId7" Type="http://schemas.openxmlformats.org/officeDocument/2006/relationships/image" Target="../media/image228.png"/><Relationship Id="rId12" Type="http://schemas.openxmlformats.org/officeDocument/2006/relationships/image" Target="../media/image2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246.jpg"/><Relationship Id="rId5" Type="http://schemas.openxmlformats.org/officeDocument/2006/relationships/image" Target="../media/image82.png"/><Relationship Id="rId10" Type="http://schemas.openxmlformats.org/officeDocument/2006/relationships/image" Target="../media/image245.jpg"/><Relationship Id="rId4" Type="http://schemas.openxmlformats.org/officeDocument/2006/relationships/image" Target="../media/image81.png"/><Relationship Id="rId9" Type="http://schemas.openxmlformats.org/officeDocument/2006/relationships/image" Target="../media/image244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4.png"/><Relationship Id="rId7" Type="http://schemas.openxmlformats.org/officeDocument/2006/relationships/image" Target="../media/image2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g"/><Relationship Id="rId11" Type="http://schemas.openxmlformats.org/officeDocument/2006/relationships/image" Target="../media/image252.png"/><Relationship Id="rId5" Type="http://schemas.openxmlformats.org/officeDocument/2006/relationships/image" Target="../media/image248.jpg"/><Relationship Id="rId10" Type="http://schemas.openxmlformats.org/officeDocument/2006/relationships/image" Target="../media/image251.png"/><Relationship Id="rId4" Type="http://schemas.openxmlformats.org/officeDocument/2006/relationships/image" Target="../media/image247.jpg"/><Relationship Id="rId9" Type="http://schemas.openxmlformats.org/officeDocument/2006/relationships/image" Target="../media/image2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55.jpg"/><Relationship Id="rId7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57.jpg"/><Relationship Id="rId4" Type="http://schemas.openxmlformats.org/officeDocument/2006/relationships/image" Target="../media/image2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26" Type="http://schemas.openxmlformats.org/officeDocument/2006/relationships/image" Target="../media/image283.png"/><Relationship Id="rId3" Type="http://schemas.openxmlformats.org/officeDocument/2006/relationships/image" Target="../media/image260.png"/><Relationship Id="rId21" Type="http://schemas.openxmlformats.org/officeDocument/2006/relationships/image" Target="../media/image278.png"/><Relationship Id="rId34" Type="http://schemas.openxmlformats.org/officeDocument/2006/relationships/image" Target="../media/image291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5" Type="http://schemas.openxmlformats.org/officeDocument/2006/relationships/image" Target="../media/image282.png"/><Relationship Id="rId33" Type="http://schemas.openxmlformats.org/officeDocument/2006/relationships/image" Target="../media/image290.png"/><Relationship Id="rId2" Type="http://schemas.openxmlformats.org/officeDocument/2006/relationships/image" Target="../media/image4.png"/><Relationship Id="rId16" Type="http://schemas.openxmlformats.org/officeDocument/2006/relationships/image" Target="../media/image273.png"/><Relationship Id="rId20" Type="http://schemas.openxmlformats.org/officeDocument/2006/relationships/image" Target="../media/image277.png"/><Relationship Id="rId29" Type="http://schemas.openxmlformats.org/officeDocument/2006/relationships/image" Target="../media/image2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24" Type="http://schemas.openxmlformats.org/officeDocument/2006/relationships/image" Target="../media/image281.png"/><Relationship Id="rId32" Type="http://schemas.openxmlformats.org/officeDocument/2006/relationships/image" Target="../media/image289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23" Type="http://schemas.openxmlformats.org/officeDocument/2006/relationships/image" Target="../media/image280.png"/><Relationship Id="rId28" Type="http://schemas.openxmlformats.org/officeDocument/2006/relationships/image" Target="../media/image285.png"/><Relationship Id="rId10" Type="http://schemas.openxmlformats.org/officeDocument/2006/relationships/image" Target="../media/image267.png"/><Relationship Id="rId19" Type="http://schemas.openxmlformats.org/officeDocument/2006/relationships/image" Target="../media/image276.png"/><Relationship Id="rId31" Type="http://schemas.openxmlformats.org/officeDocument/2006/relationships/image" Target="../media/image288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Relationship Id="rId22" Type="http://schemas.openxmlformats.org/officeDocument/2006/relationships/image" Target="../media/image279.png"/><Relationship Id="rId27" Type="http://schemas.openxmlformats.org/officeDocument/2006/relationships/image" Target="../media/image284.png"/><Relationship Id="rId30" Type="http://schemas.openxmlformats.org/officeDocument/2006/relationships/image" Target="../media/image287.png"/><Relationship Id="rId8" Type="http://schemas.openxmlformats.org/officeDocument/2006/relationships/image" Target="../media/image2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01.jpg"/><Relationship Id="rId7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303.jpg"/><Relationship Id="rId4" Type="http://schemas.openxmlformats.org/officeDocument/2006/relationships/image" Target="../media/image30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04.jpg"/><Relationship Id="rId7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06.jpg"/><Relationship Id="rId4" Type="http://schemas.openxmlformats.org/officeDocument/2006/relationships/image" Target="../media/image30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307.jpg"/><Relationship Id="rId7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309.jpg"/><Relationship Id="rId4" Type="http://schemas.openxmlformats.org/officeDocument/2006/relationships/image" Target="../media/image30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image" Target="../media/image312.png"/><Relationship Id="rId7" Type="http://schemas.openxmlformats.org/officeDocument/2006/relationships/image" Target="../media/image3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11" Type="http://schemas.openxmlformats.org/officeDocument/2006/relationships/image" Target="../media/image320.png"/><Relationship Id="rId5" Type="http://schemas.openxmlformats.org/officeDocument/2006/relationships/image" Target="../media/image314.png"/><Relationship Id="rId10" Type="http://schemas.openxmlformats.org/officeDocument/2006/relationships/image" Target="../media/image319.png"/><Relationship Id="rId4" Type="http://schemas.openxmlformats.org/officeDocument/2006/relationships/image" Target="../media/image313.png"/><Relationship Id="rId9" Type="http://schemas.openxmlformats.org/officeDocument/2006/relationships/image" Target="../media/image31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27.jpg"/><Relationship Id="rId7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329.jpg"/><Relationship Id="rId4" Type="http://schemas.openxmlformats.org/officeDocument/2006/relationships/image" Target="../media/image328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30.jpg"/><Relationship Id="rId7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32.jpg"/><Relationship Id="rId4" Type="http://schemas.openxmlformats.org/officeDocument/2006/relationships/image" Target="../media/image331.jp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338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21" Type="http://schemas.openxmlformats.org/officeDocument/2006/relationships/image" Target="../media/image341.png"/><Relationship Id="rId34" Type="http://schemas.openxmlformats.org/officeDocument/2006/relationships/image" Target="../media/image121.png"/><Relationship Id="rId42" Type="http://schemas.openxmlformats.org/officeDocument/2006/relationships/image" Target="../media/image129.png"/><Relationship Id="rId47" Type="http://schemas.openxmlformats.org/officeDocument/2006/relationships/image" Target="../media/image134.png"/><Relationship Id="rId50" Type="http://schemas.openxmlformats.org/officeDocument/2006/relationships/image" Target="../media/image137.png"/><Relationship Id="rId55" Type="http://schemas.openxmlformats.org/officeDocument/2006/relationships/image" Target="../media/image349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336.png"/><Relationship Id="rId29" Type="http://schemas.openxmlformats.org/officeDocument/2006/relationships/image" Target="../media/image116.png"/><Relationship Id="rId11" Type="http://schemas.openxmlformats.org/officeDocument/2006/relationships/image" Target="../media/image96.jpg"/><Relationship Id="rId24" Type="http://schemas.openxmlformats.org/officeDocument/2006/relationships/image" Target="../media/image344.png"/><Relationship Id="rId32" Type="http://schemas.openxmlformats.org/officeDocument/2006/relationships/image" Target="../media/image119.png"/><Relationship Id="rId37" Type="http://schemas.openxmlformats.org/officeDocument/2006/relationships/image" Target="../media/image124.png"/><Relationship Id="rId40" Type="http://schemas.openxmlformats.org/officeDocument/2006/relationships/image" Target="../media/image127.jpg"/><Relationship Id="rId45" Type="http://schemas.openxmlformats.org/officeDocument/2006/relationships/image" Target="../media/image132.jpg"/><Relationship Id="rId53" Type="http://schemas.openxmlformats.org/officeDocument/2006/relationships/image" Target="../media/image347.png"/><Relationship Id="rId5" Type="http://schemas.openxmlformats.org/officeDocument/2006/relationships/image" Target="../media/image90.png"/><Relationship Id="rId19" Type="http://schemas.openxmlformats.org/officeDocument/2006/relationships/image" Target="../media/image339.jp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334.png"/><Relationship Id="rId22" Type="http://schemas.openxmlformats.org/officeDocument/2006/relationships/image" Target="../media/image342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png"/><Relationship Id="rId43" Type="http://schemas.openxmlformats.org/officeDocument/2006/relationships/image" Target="../media/image130.png"/><Relationship Id="rId48" Type="http://schemas.openxmlformats.org/officeDocument/2006/relationships/image" Target="../media/image135.png"/><Relationship Id="rId56" Type="http://schemas.openxmlformats.org/officeDocument/2006/relationships/image" Target="../media/image350.png"/><Relationship Id="rId8" Type="http://schemas.openxmlformats.org/officeDocument/2006/relationships/image" Target="../media/image93.png"/><Relationship Id="rId51" Type="http://schemas.openxmlformats.org/officeDocument/2006/relationships/image" Target="../media/image138.png"/><Relationship Id="rId3" Type="http://schemas.openxmlformats.org/officeDocument/2006/relationships/image" Target="../media/image333.jpg"/><Relationship Id="rId12" Type="http://schemas.openxmlformats.org/officeDocument/2006/relationships/image" Target="../media/image97.png"/><Relationship Id="rId17" Type="http://schemas.openxmlformats.org/officeDocument/2006/relationships/image" Target="../media/image337.png"/><Relationship Id="rId25" Type="http://schemas.openxmlformats.org/officeDocument/2006/relationships/image" Target="../media/image345.jpg"/><Relationship Id="rId33" Type="http://schemas.openxmlformats.org/officeDocument/2006/relationships/image" Target="../media/image120.png"/><Relationship Id="rId38" Type="http://schemas.openxmlformats.org/officeDocument/2006/relationships/image" Target="../media/image125.png"/><Relationship Id="rId46" Type="http://schemas.openxmlformats.org/officeDocument/2006/relationships/image" Target="../media/image133.png"/><Relationship Id="rId20" Type="http://schemas.openxmlformats.org/officeDocument/2006/relationships/image" Target="../media/image340.png"/><Relationship Id="rId41" Type="http://schemas.openxmlformats.org/officeDocument/2006/relationships/image" Target="../media/image128.png"/><Relationship Id="rId54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335.png"/><Relationship Id="rId23" Type="http://schemas.openxmlformats.org/officeDocument/2006/relationships/image" Target="../media/image343.png"/><Relationship Id="rId28" Type="http://schemas.openxmlformats.org/officeDocument/2006/relationships/image" Target="../media/image115.jpg"/><Relationship Id="rId36" Type="http://schemas.openxmlformats.org/officeDocument/2006/relationships/image" Target="../media/image123.jpg"/><Relationship Id="rId49" Type="http://schemas.openxmlformats.org/officeDocument/2006/relationships/image" Target="../media/image136.png"/><Relationship Id="rId57" Type="http://schemas.openxmlformats.org/officeDocument/2006/relationships/image" Target="../media/image351.png"/><Relationship Id="rId10" Type="http://schemas.openxmlformats.org/officeDocument/2006/relationships/image" Target="../media/image95.png"/><Relationship Id="rId31" Type="http://schemas.openxmlformats.org/officeDocument/2006/relationships/image" Target="../media/image118.png"/><Relationship Id="rId44" Type="http://schemas.openxmlformats.org/officeDocument/2006/relationships/image" Target="../media/image131.png"/><Relationship Id="rId52" Type="http://schemas.openxmlformats.org/officeDocument/2006/relationships/image" Target="../media/image346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8.jpg"/><Relationship Id="rId5" Type="http://schemas.openxmlformats.org/officeDocument/2006/relationships/image" Target="../media/image357.jpg"/><Relationship Id="rId4" Type="http://schemas.openxmlformats.org/officeDocument/2006/relationships/image" Target="../media/image35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60.jpg"/><Relationship Id="rId7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362.jpg"/><Relationship Id="rId4" Type="http://schemas.openxmlformats.org/officeDocument/2006/relationships/image" Target="../media/image361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232.png"/><Relationship Id="rId7" Type="http://schemas.openxmlformats.org/officeDocument/2006/relationships/image" Target="../media/image2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338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21" Type="http://schemas.openxmlformats.org/officeDocument/2006/relationships/image" Target="../media/image341.png"/><Relationship Id="rId34" Type="http://schemas.openxmlformats.org/officeDocument/2006/relationships/image" Target="../media/image121.png"/><Relationship Id="rId42" Type="http://schemas.openxmlformats.org/officeDocument/2006/relationships/image" Target="../media/image129.png"/><Relationship Id="rId47" Type="http://schemas.openxmlformats.org/officeDocument/2006/relationships/image" Target="../media/image134.png"/><Relationship Id="rId50" Type="http://schemas.openxmlformats.org/officeDocument/2006/relationships/image" Target="../media/image137.png"/><Relationship Id="rId55" Type="http://schemas.openxmlformats.org/officeDocument/2006/relationships/image" Target="../media/image349.png"/><Relationship Id="rId7" Type="http://schemas.openxmlformats.org/officeDocument/2006/relationships/image" Target="../media/image92.png"/><Relationship Id="rId2" Type="http://schemas.openxmlformats.org/officeDocument/2006/relationships/image" Target="../media/image4.png"/><Relationship Id="rId16" Type="http://schemas.openxmlformats.org/officeDocument/2006/relationships/image" Target="../media/image336.png"/><Relationship Id="rId29" Type="http://schemas.openxmlformats.org/officeDocument/2006/relationships/image" Target="../media/image116.png"/><Relationship Id="rId11" Type="http://schemas.openxmlformats.org/officeDocument/2006/relationships/image" Target="../media/image96.jpg"/><Relationship Id="rId24" Type="http://schemas.openxmlformats.org/officeDocument/2006/relationships/image" Target="../media/image344.png"/><Relationship Id="rId32" Type="http://schemas.openxmlformats.org/officeDocument/2006/relationships/image" Target="../media/image119.png"/><Relationship Id="rId37" Type="http://schemas.openxmlformats.org/officeDocument/2006/relationships/image" Target="../media/image124.png"/><Relationship Id="rId40" Type="http://schemas.openxmlformats.org/officeDocument/2006/relationships/image" Target="../media/image127.jpg"/><Relationship Id="rId45" Type="http://schemas.openxmlformats.org/officeDocument/2006/relationships/image" Target="../media/image132.jpg"/><Relationship Id="rId53" Type="http://schemas.openxmlformats.org/officeDocument/2006/relationships/image" Target="../media/image347.png"/><Relationship Id="rId5" Type="http://schemas.openxmlformats.org/officeDocument/2006/relationships/image" Target="../media/image90.png"/><Relationship Id="rId19" Type="http://schemas.openxmlformats.org/officeDocument/2006/relationships/image" Target="../media/image339.jp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334.png"/><Relationship Id="rId22" Type="http://schemas.openxmlformats.org/officeDocument/2006/relationships/image" Target="../media/image342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png"/><Relationship Id="rId43" Type="http://schemas.openxmlformats.org/officeDocument/2006/relationships/image" Target="../media/image130.png"/><Relationship Id="rId48" Type="http://schemas.openxmlformats.org/officeDocument/2006/relationships/image" Target="../media/image135.png"/><Relationship Id="rId56" Type="http://schemas.openxmlformats.org/officeDocument/2006/relationships/image" Target="../media/image350.png"/><Relationship Id="rId8" Type="http://schemas.openxmlformats.org/officeDocument/2006/relationships/image" Target="../media/image93.png"/><Relationship Id="rId51" Type="http://schemas.openxmlformats.org/officeDocument/2006/relationships/image" Target="../media/image138.png"/><Relationship Id="rId3" Type="http://schemas.openxmlformats.org/officeDocument/2006/relationships/image" Target="../media/image364.jpg"/><Relationship Id="rId12" Type="http://schemas.openxmlformats.org/officeDocument/2006/relationships/image" Target="../media/image97.png"/><Relationship Id="rId17" Type="http://schemas.openxmlformats.org/officeDocument/2006/relationships/image" Target="../media/image337.png"/><Relationship Id="rId25" Type="http://schemas.openxmlformats.org/officeDocument/2006/relationships/image" Target="../media/image345.jpg"/><Relationship Id="rId33" Type="http://schemas.openxmlformats.org/officeDocument/2006/relationships/image" Target="../media/image120.png"/><Relationship Id="rId38" Type="http://schemas.openxmlformats.org/officeDocument/2006/relationships/image" Target="../media/image125.png"/><Relationship Id="rId46" Type="http://schemas.openxmlformats.org/officeDocument/2006/relationships/image" Target="../media/image133.png"/><Relationship Id="rId20" Type="http://schemas.openxmlformats.org/officeDocument/2006/relationships/image" Target="../media/image340.png"/><Relationship Id="rId41" Type="http://schemas.openxmlformats.org/officeDocument/2006/relationships/image" Target="../media/image128.png"/><Relationship Id="rId54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335.png"/><Relationship Id="rId23" Type="http://schemas.openxmlformats.org/officeDocument/2006/relationships/image" Target="../media/image343.png"/><Relationship Id="rId28" Type="http://schemas.openxmlformats.org/officeDocument/2006/relationships/image" Target="../media/image115.jpg"/><Relationship Id="rId36" Type="http://schemas.openxmlformats.org/officeDocument/2006/relationships/image" Target="../media/image123.jpg"/><Relationship Id="rId49" Type="http://schemas.openxmlformats.org/officeDocument/2006/relationships/image" Target="../media/image136.png"/><Relationship Id="rId57" Type="http://schemas.openxmlformats.org/officeDocument/2006/relationships/image" Target="../media/image351.png"/><Relationship Id="rId10" Type="http://schemas.openxmlformats.org/officeDocument/2006/relationships/image" Target="../media/image95.png"/><Relationship Id="rId31" Type="http://schemas.openxmlformats.org/officeDocument/2006/relationships/image" Target="../media/image118.png"/><Relationship Id="rId44" Type="http://schemas.openxmlformats.org/officeDocument/2006/relationships/image" Target="../media/image131.png"/><Relationship Id="rId52" Type="http://schemas.openxmlformats.org/officeDocument/2006/relationships/image" Target="../media/image34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9.jpg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jp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4905"/>
            <a:chOff x="0" y="0"/>
            <a:chExt cx="20104100" cy="11304905"/>
          </a:xfrm>
        </p:grpSpPr>
        <p:sp>
          <p:nvSpPr>
            <p:cNvPr id="3" name="object 3"/>
            <p:cNvSpPr/>
            <p:nvPr/>
          </p:nvSpPr>
          <p:spPr>
            <a:xfrm>
              <a:off x="0" y="9247885"/>
              <a:ext cx="20104100" cy="2020570"/>
            </a:xfrm>
            <a:custGeom>
              <a:avLst/>
              <a:gdLst/>
              <a:ahLst/>
              <a:cxnLst/>
              <a:rect l="l" t="t" r="r" b="b"/>
              <a:pathLst>
                <a:path w="20104100" h="2020570">
                  <a:moveTo>
                    <a:pt x="20104099" y="0"/>
                  </a:moveTo>
                  <a:lnTo>
                    <a:pt x="0" y="0"/>
                  </a:lnTo>
                  <a:lnTo>
                    <a:pt x="0" y="2020357"/>
                  </a:lnTo>
                  <a:lnTo>
                    <a:pt x="20104099" y="202035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029700" cy="11261090"/>
            </a:xfrm>
            <a:custGeom>
              <a:avLst/>
              <a:gdLst/>
              <a:ahLst/>
              <a:cxnLst/>
              <a:rect l="l" t="t" r="r" b="b"/>
              <a:pathLst>
                <a:path w="9029700" h="11261090">
                  <a:moveTo>
                    <a:pt x="7491371" y="0"/>
                  </a:moveTo>
                  <a:lnTo>
                    <a:pt x="0" y="0"/>
                  </a:lnTo>
                  <a:lnTo>
                    <a:pt x="0" y="11260737"/>
                  </a:lnTo>
                  <a:lnTo>
                    <a:pt x="5990812" y="11260737"/>
                  </a:lnTo>
                  <a:lnTo>
                    <a:pt x="9029567" y="3825014"/>
                  </a:lnTo>
                  <a:lnTo>
                    <a:pt x="7491371" y="0"/>
                  </a:lnTo>
                  <a:close/>
                </a:path>
              </a:pathLst>
            </a:custGeom>
            <a:solidFill>
              <a:srgbClr val="D9D9D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94526" cy="113048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2321616"/>
              <a:ext cx="20104100" cy="7807325"/>
            </a:xfrm>
            <a:custGeom>
              <a:avLst/>
              <a:gdLst/>
              <a:ahLst/>
              <a:cxnLst/>
              <a:rect l="l" t="t" r="r" b="b"/>
              <a:pathLst>
                <a:path w="20104100" h="7807325">
                  <a:moveTo>
                    <a:pt x="10214343" y="494741"/>
                  </a:moveTo>
                  <a:lnTo>
                    <a:pt x="10212083" y="442264"/>
                  </a:lnTo>
                  <a:lnTo>
                    <a:pt x="10205288" y="392125"/>
                  </a:lnTo>
                  <a:lnTo>
                    <a:pt x="10193972" y="344297"/>
                  </a:lnTo>
                  <a:lnTo>
                    <a:pt x="10178136" y="298805"/>
                  </a:lnTo>
                  <a:lnTo>
                    <a:pt x="10157777" y="255638"/>
                  </a:lnTo>
                  <a:lnTo>
                    <a:pt x="10132885" y="214795"/>
                  </a:lnTo>
                  <a:lnTo>
                    <a:pt x="10103472" y="176288"/>
                  </a:lnTo>
                  <a:lnTo>
                    <a:pt x="10069525" y="140093"/>
                  </a:lnTo>
                  <a:lnTo>
                    <a:pt x="10035680" y="110693"/>
                  </a:lnTo>
                  <a:lnTo>
                    <a:pt x="9998418" y="84747"/>
                  </a:lnTo>
                  <a:lnTo>
                    <a:pt x="9957740" y="62255"/>
                  </a:lnTo>
                  <a:lnTo>
                    <a:pt x="9913658" y="43230"/>
                  </a:lnTo>
                  <a:lnTo>
                    <a:pt x="9866173" y="27673"/>
                  </a:lnTo>
                  <a:lnTo>
                    <a:pt x="9815284" y="15557"/>
                  </a:lnTo>
                  <a:lnTo>
                    <a:pt x="9760991" y="6908"/>
                  </a:lnTo>
                  <a:lnTo>
                    <a:pt x="9703308" y="1727"/>
                  </a:lnTo>
                  <a:lnTo>
                    <a:pt x="9642208" y="0"/>
                  </a:lnTo>
                  <a:lnTo>
                    <a:pt x="9586176" y="1828"/>
                  </a:lnTo>
                  <a:lnTo>
                    <a:pt x="9533407" y="7327"/>
                  </a:lnTo>
                  <a:lnTo>
                    <a:pt x="9483915" y="16484"/>
                  </a:lnTo>
                  <a:lnTo>
                    <a:pt x="9437713" y="29286"/>
                  </a:lnTo>
                  <a:lnTo>
                    <a:pt x="9394787" y="45745"/>
                  </a:lnTo>
                  <a:lnTo>
                    <a:pt x="9345663" y="71310"/>
                  </a:lnTo>
                  <a:lnTo>
                    <a:pt x="9301353" y="102298"/>
                  </a:lnTo>
                  <a:lnTo>
                    <a:pt x="9261843" y="138696"/>
                  </a:lnTo>
                  <a:lnTo>
                    <a:pt x="9227147" y="180517"/>
                  </a:lnTo>
                  <a:lnTo>
                    <a:pt x="9197937" y="225272"/>
                  </a:lnTo>
                  <a:lnTo>
                    <a:pt x="9174709" y="270383"/>
                  </a:lnTo>
                  <a:lnTo>
                    <a:pt x="9157500" y="315836"/>
                  </a:lnTo>
                  <a:lnTo>
                    <a:pt x="9146311" y="361657"/>
                  </a:lnTo>
                  <a:lnTo>
                    <a:pt x="9140380" y="401180"/>
                  </a:lnTo>
                  <a:lnTo>
                    <a:pt x="9135770" y="446087"/>
                  </a:lnTo>
                  <a:lnTo>
                    <a:pt x="9132494" y="496392"/>
                  </a:lnTo>
                  <a:lnTo>
                    <a:pt x="9130525" y="552094"/>
                  </a:lnTo>
                  <a:lnTo>
                    <a:pt x="9129878" y="613168"/>
                  </a:lnTo>
                  <a:lnTo>
                    <a:pt x="9129878" y="682383"/>
                  </a:lnTo>
                  <a:lnTo>
                    <a:pt x="9554261" y="682383"/>
                  </a:lnTo>
                  <a:lnTo>
                    <a:pt x="9554261" y="501764"/>
                  </a:lnTo>
                  <a:lnTo>
                    <a:pt x="9555912" y="444271"/>
                  </a:lnTo>
                  <a:lnTo>
                    <a:pt x="9560865" y="397167"/>
                  </a:lnTo>
                  <a:lnTo>
                    <a:pt x="9580753" y="334124"/>
                  </a:lnTo>
                  <a:lnTo>
                    <a:pt x="9614052" y="302463"/>
                  </a:lnTo>
                  <a:lnTo>
                    <a:pt x="9661169" y="291922"/>
                  </a:lnTo>
                  <a:lnTo>
                    <a:pt x="9686392" y="294297"/>
                  </a:lnTo>
                  <a:lnTo>
                    <a:pt x="9726600" y="313347"/>
                  </a:lnTo>
                  <a:lnTo>
                    <a:pt x="9753130" y="351561"/>
                  </a:lnTo>
                  <a:lnTo>
                    <a:pt x="9766325" y="409282"/>
                  </a:lnTo>
                  <a:lnTo>
                    <a:pt x="9767926" y="446087"/>
                  </a:lnTo>
                  <a:lnTo>
                    <a:pt x="9765538" y="481342"/>
                  </a:lnTo>
                  <a:lnTo>
                    <a:pt x="9758261" y="521550"/>
                  </a:lnTo>
                  <a:lnTo>
                    <a:pt x="9746132" y="566153"/>
                  </a:lnTo>
                  <a:lnTo>
                    <a:pt x="9729152" y="615162"/>
                  </a:lnTo>
                  <a:lnTo>
                    <a:pt x="9707321" y="668553"/>
                  </a:lnTo>
                  <a:lnTo>
                    <a:pt x="9680638" y="726363"/>
                  </a:lnTo>
                  <a:lnTo>
                    <a:pt x="9660598" y="765886"/>
                  </a:lnTo>
                  <a:lnTo>
                    <a:pt x="9633737" y="815873"/>
                  </a:lnTo>
                  <a:lnTo>
                    <a:pt x="9600044" y="876350"/>
                  </a:lnTo>
                  <a:lnTo>
                    <a:pt x="9580651" y="910501"/>
                  </a:lnTo>
                  <a:lnTo>
                    <a:pt x="9559544" y="947293"/>
                  </a:lnTo>
                  <a:lnTo>
                    <a:pt x="9536747" y="986688"/>
                  </a:lnTo>
                  <a:lnTo>
                    <a:pt x="9512236" y="1028700"/>
                  </a:lnTo>
                  <a:lnTo>
                    <a:pt x="9486024" y="1073340"/>
                  </a:lnTo>
                  <a:lnTo>
                    <a:pt x="9458096" y="1120597"/>
                  </a:lnTo>
                  <a:lnTo>
                    <a:pt x="9397149" y="1222959"/>
                  </a:lnTo>
                  <a:lnTo>
                    <a:pt x="9292958" y="1396136"/>
                  </a:lnTo>
                  <a:lnTo>
                    <a:pt x="9130182" y="1663712"/>
                  </a:lnTo>
                  <a:lnTo>
                    <a:pt x="9129878" y="1934489"/>
                  </a:lnTo>
                  <a:lnTo>
                    <a:pt x="10172141" y="1934489"/>
                  </a:lnTo>
                  <a:lnTo>
                    <a:pt x="10172141" y="1610944"/>
                  </a:lnTo>
                  <a:lnTo>
                    <a:pt x="9652686" y="1610944"/>
                  </a:lnTo>
                  <a:lnTo>
                    <a:pt x="9737382" y="1484922"/>
                  </a:lnTo>
                  <a:lnTo>
                    <a:pt x="9776790" y="1425689"/>
                  </a:lnTo>
                  <a:lnTo>
                    <a:pt x="9814242" y="1368971"/>
                  </a:lnTo>
                  <a:lnTo>
                    <a:pt x="9849726" y="1314767"/>
                  </a:lnTo>
                  <a:lnTo>
                    <a:pt x="9883267" y="1263091"/>
                  </a:lnTo>
                  <a:lnTo>
                    <a:pt x="9914826" y="1213942"/>
                  </a:lnTo>
                  <a:lnTo>
                    <a:pt x="9944443" y="1167295"/>
                  </a:lnTo>
                  <a:lnTo>
                    <a:pt x="9972103" y="1123175"/>
                  </a:lnTo>
                  <a:lnTo>
                    <a:pt x="9997796" y="1081582"/>
                  </a:lnTo>
                  <a:lnTo>
                    <a:pt x="10021532" y="1042492"/>
                  </a:lnTo>
                  <a:lnTo>
                    <a:pt x="10043312" y="1005928"/>
                  </a:lnTo>
                  <a:lnTo>
                    <a:pt x="10063137" y="971892"/>
                  </a:lnTo>
                  <a:lnTo>
                    <a:pt x="10096906" y="911352"/>
                  </a:lnTo>
                  <a:lnTo>
                    <a:pt x="10122840" y="860894"/>
                  </a:lnTo>
                  <a:lnTo>
                    <a:pt x="10154501" y="787908"/>
                  </a:lnTo>
                  <a:lnTo>
                    <a:pt x="10172789" y="737133"/>
                  </a:lnTo>
                  <a:lnTo>
                    <a:pt x="10187762" y="687133"/>
                  </a:lnTo>
                  <a:lnTo>
                    <a:pt x="10199395" y="637895"/>
                  </a:lnTo>
                  <a:lnTo>
                    <a:pt x="10207701" y="589419"/>
                  </a:lnTo>
                  <a:lnTo>
                    <a:pt x="10212680" y="541705"/>
                  </a:lnTo>
                  <a:lnTo>
                    <a:pt x="10214343" y="494741"/>
                  </a:lnTo>
                  <a:close/>
                </a:path>
                <a:path w="20104100" h="7807325">
                  <a:moveTo>
                    <a:pt x="11473256" y="678815"/>
                  </a:moveTo>
                  <a:lnTo>
                    <a:pt x="11472659" y="610184"/>
                  </a:lnTo>
                  <a:lnTo>
                    <a:pt x="11470843" y="548043"/>
                  </a:lnTo>
                  <a:lnTo>
                    <a:pt x="11467833" y="492417"/>
                  </a:lnTo>
                  <a:lnTo>
                    <a:pt x="11463630" y="443293"/>
                  </a:lnTo>
                  <a:lnTo>
                    <a:pt x="11458207" y="400672"/>
                  </a:lnTo>
                  <a:lnTo>
                    <a:pt x="11438293" y="316611"/>
                  </a:lnTo>
                  <a:lnTo>
                    <a:pt x="11428413" y="291922"/>
                  </a:lnTo>
                  <a:lnTo>
                    <a:pt x="11420094" y="271119"/>
                  </a:lnTo>
                  <a:lnTo>
                    <a:pt x="11396980" y="228130"/>
                  </a:lnTo>
                  <a:lnTo>
                    <a:pt x="11368964" y="187629"/>
                  </a:lnTo>
                  <a:lnTo>
                    <a:pt x="11342103" y="157137"/>
                  </a:lnTo>
                  <a:lnTo>
                    <a:pt x="11310264" y="128587"/>
                  </a:lnTo>
                  <a:lnTo>
                    <a:pt x="11273447" y="101981"/>
                  </a:lnTo>
                  <a:lnTo>
                    <a:pt x="11231651" y="77304"/>
                  </a:lnTo>
                  <a:lnTo>
                    <a:pt x="11184890" y="54546"/>
                  </a:lnTo>
                  <a:lnTo>
                    <a:pt x="11142929" y="37884"/>
                  </a:lnTo>
                  <a:lnTo>
                    <a:pt x="11099165" y="24257"/>
                  </a:lnTo>
                  <a:lnTo>
                    <a:pt x="11053572" y="13639"/>
                  </a:lnTo>
                  <a:lnTo>
                    <a:pt x="11006150" y="6057"/>
                  </a:lnTo>
                  <a:lnTo>
                    <a:pt x="10999661" y="5461"/>
                  </a:lnTo>
                  <a:lnTo>
                    <a:pt x="10999661" y="519353"/>
                  </a:lnTo>
                  <a:lnTo>
                    <a:pt x="10999610" y="1462874"/>
                  </a:lnTo>
                  <a:lnTo>
                    <a:pt x="10998619" y="1523250"/>
                  </a:lnTo>
                  <a:lnTo>
                    <a:pt x="10995520" y="1574317"/>
                  </a:lnTo>
                  <a:lnTo>
                    <a:pt x="10990377" y="1612938"/>
                  </a:lnTo>
                  <a:lnTo>
                    <a:pt x="10972711" y="1656537"/>
                  </a:lnTo>
                  <a:lnTo>
                    <a:pt x="10938116" y="1676412"/>
                  </a:lnTo>
                  <a:lnTo>
                    <a:pt x="10914012" y="1678889"/>
                  </a:lnTo>
                  <a:lnTo>
                    <a:pt x="10889933" y="1676781"/>
                  </a:lnTo>
                  <a:lnTo>
                    <a:pt x="10855655" y="1659813"/>
                  </a:lnTo>
                  <a:lnTo>
                    <a:pt x="10838485" y="1619732"/>
                  </a:lnTo>
                  <a:lnTo>
                    <a:pt x="10833557" y="1578114"/>
                  </a:lnTo>
                  <a:lnTo>
                    <a:pt x="10830598" y="1520075"/>
                  </a:lnTo>
                  <a:lnTo>
                    <a:pt x="10829608" y="1445602"/>
                  </a:lnTo>
                  <a:lnTo>
                    <a:pt x="10829608" y="519353"/>
                  </a:lnTo>
                  <a:lnTo>
                    <a:pt x="10830674" y="452716"/>
                  </a:lnTo>
                  <a:lnTo>
                    <a:pt x="10833849" y="399338"/>
                  </a:lnTo>
                  <a:lnTo>
                    <a:pt x="10839158" y="359219"/>
                  </a:lnTo>
                  <a:lnTo>
                    <a:pt x="10857357" y="314667"/>
                  </a:lnTo>
                  <a:lnTo>
                    <a:pt x="10892269" y="294449"/>
                  </a:lnTo>
                  <a:lnTo>
                    <a:pt x="10916412" y="291922"/>
                  </a:lnTo>
                  <a:lnTo>
                    <a:pt x="10940898" y="294297"/>
                  </a:lnTo>
                  <a:lnTo>
                    <a:pt x="10975188" y="313347"/>
                  </a:lnTo>
                  <a:lnTo>
                    <a:pt x="10991393" y="356171"/>
                  </a:lnTo>
                  <a:lnTo>
                    <a:pt x="10995978" y="396417"/>
                  </a:lnTo>
                  <a:lnTo>
                    <a:pt x="10998708" y="450227"/>
                  </a:lnTo>
                  <a:lnTo>
                    <a:pt x="10999661" y="519353"/>
                  </a:lnTo>
                  <a:lnTo>
                    <a:pt x="10999661" y="5461"/>
                  </a:lnTo>
                  <a:lnTo>
                    <a:pt x="10956912" y="1511"/>
                  </a:lnTo>
                  <a:lnTo>
                    <a:pt x="10905846" y="0"/>
                  </a:lnTo>
                  <a:lnTo>
                    <a:pt x="10852391" y="1600"/>
                  </a:lnTo>
                  <a:lnTo>
                    <a:pt x="10801261" y="6400"/>
                  </a:lnTo>
                  <a:lnTo>
                    <a:pt x="10752455" y="14414"/>
                  </a:lnTo>
                  <a:lnTo>
                    <a:pt x="10705973" y="25641"/>
                  </a:lnTo>
                  <a:lnTo>
                    <a:pt x="10661815" y="40055"/>
                  </a:lnTo>
                  <a:lnTo>
                    <a:pt x="10619994" y="57696"/>
                  </a:lnTo>
                  <a:lnTo>
                    <a:pt x="10580510" y="78524"/>
                  </a:lnTo>
                  <a:lnTo>
                    <a:pt x="10538219" y="106146"/>
                  </a:lnTo>
                  <a:lnTo>
                    <a:pt x="10500893" y="136626"/>
                  </a:lnTo>
                  <a:lnTo>
                    <a:pt x="10468508" y="169989"/>
                  </a:lnTo>
                  <a:lnTo>
                    <a:pt x="10441076" y="206209"/>
                  </a:lnTo>
                  <a:lnTo>
                    <a:pt x="10418585" y="245287"/>
                  </a:lnTo>
                  <a:lnTo>
                    <a:pt x="10401033" y="287210"/>
                  </a:lnTo>
                  <a:lnTo>
                    <a:pt x="10381310" y="360514"/>
                  </a:lnTo>
                  <a:lnTo>
                    <a:pt x="10373550" y="403326"/>
                  </a:lnTo>
                  <a:lnTo>
                    <a:pt x="10367200" y="450227"/>
                  </a:lnTo>
                  <a:lnTo>
                    <a:pt x="10362260" y="501230"/>
                  </a:lnTo>
                  <a:lnTo>
                    <a:pt x="10358730" y="556336"/>
                  </a:lnTo>
                  <a:lnTo>
                    <a:pt x="10356621" y="615530"/>
                  </a:lnTo>
                  <a:lnTo>
                    <a:pt x="10355910" y="678815"/>
                  </a:lnTo>
                  <a:lnTo>
                    <a:pt x="10355910" y="1341310"/>
                  </a:lnTo>
                  <a:lnTo>
                    <a:pt x="10356698" y="1405102"/>
                  </a:lnTo>
                  <a:lnTo>
                    <a:pt x="10359047" y="1462874"/>
                  </a:lnTo>
                  <a:lnTo>
                    <a:pt x="10362959" y="1514627"/>
                  </a:lnTo>
                  <a:lnTo>
                    <a:pt x="10368445" y="1560360"/>
                  </a:lnTo>
                  <a:lnTo>
                    <a:pt x="10375481" y="1600073"/>
                  </a:lnTo>
                  <a:lnTo>
                    <a:pt x="10400563" y="1679232"/>
                  </a:lnTo>
                  <a:lnTo>
                    <a:pt x="10421899" y="1723605"/>
                  </a:lnTo>
                  <a:lnTo>
                    <a:pt x="10448074" y="1766874"/>
                  </a:lnTo>
                  <a:lnTo>
                    <a:pt x="10479049" y="1809051"/>
                  </a:lnTo>
                  <a:lnTo>
                    <a:pt x="10515346" y="1847926"/>
                  </a:lnTo>
                  <a:lnTo>
                    <a:pt x="10557345" y="1881301"/>
                  </a:lnTo>
                  <a:lnTo>
                    <a:pt x="10605033" y="1909178"/>
                  </a:lnTo>
                  <a:lnTo>
                    <a:pt x="10658412" y="1931555"/>
                  </a:lnTo>
                  <a:lnTo>
                    <a:pt x="10697540" y="1943595"/>
                  </a:lnTo>
                  <a:lnTo>
                    <a:pt x="10739844" y="1953450"/>
                  </a:lnTo>
                  <a:lnTo>
                    <a:pt x="10785348" y="1961095"/>
                  </a:lnTo>
                  <a:lnTo>
                    <a:pt x="10834040" y="1966556"/>
                  </a:lnTo>
                  <a:lnTo>
                    <a:pt x="10885932" y="1969833"/>
                  </a:lnTo>
                  <a:lnTo>
                    <a:pt x="10941025" y="1970925"/>
                  </a:lnTo>
                  <a:lnTo>
                    <a:pt x="10991621" y="1969427"/>
                  </a:lnTo>
                  <a:lnTo>
                    <a:pt x="11040250" y="1964905"/>
                  </a:lnTo>
                  <a:lnTo>
                    <a:pt x="11086922" y="1957374"/>
                  </a:lnTo>
                  <a:lnTo>
                    <a:pt x="11131601" y="1946859"/>
                  </a:lnTo>
                  <a:lnTo>
                    <a:pt x="11174311" y="1933333"/>
                  </a:lnTo>
                  <a:lnTo>
                    <a:pt x="11224565" y="1911565"/>
                  </a:lnTo>
                  <a:lnTo>
                    <a:pt x="11271034" y="1883803"/>
                  </a:lnTo>
                  <a:lnTo>
                    <a:pt x="11313693" y="1850034"/>
                  </a:lnTo>
                  <a:lnTo>
                    <a:pt x="11352530" y="1810308"/>
                  </a:lnTo>
                  <a:lnTo>
                    <a:pt x="11386299" y="1766697"/>
                  </a:lnTo>
                  <a:lnTo>
                    <a:pt x="11413769" y="1721485"/>
                  </a:lnTo>
                  <a:lnTo>
                    <a:pt x="11433023" y="1678889"/>
                  </a:lnTo>
                  <a:lnTo>
                    <a:pt x="11434940" y="1674660"/>
                  </a:lnTo>
                  <a:lnTo>
                    <a:pt x="11449799" y="1626222"/>
                  </a:lnTo>
                  <a:lnTo>
                    <a:pt x="11462868" y="1547533"/>
                  </a:lnTo>
                  <a:lnTo>
                    <a:pt x="11467414" y="1498409"/>
                  </a:lnTo>
                  <a:lnTo>
                    <a:pt x="11470665" y="1442770"/>
                  </a:lnTo>
                  <a:lnTo>
                    <a:pt x="11472609" y="1380629"/>
                  </a:lnTo>
                  <a:lnTo>
                    <a:pt x="11473256" y="1311998"/>
                  </a:lnTo>
                  <a:lnTo>
                    <a:pt x="11473256" y="678815"/>
                  </a:lnTo>
                  <a:close/>
                </a:path>
                <a:path w="20104100" h="7807325">
                  <a:moveTo>
                    <a:pt x="12707252" y="494741"/>
                  </a:moveTo>
                  <a:lnTo>
                    <a:pt x="12704991" y="442264"/>
                  </a:lnTo>
                  <a:lnTo>
                    <a:pt x="12698197" y="392125"/>
                  </a:lnTo>
                  <a:lnTo>
                    <a:pt x="12686881" y="344297"/>
                  </a:lnTo>
                  <a:lnTo>
                    <a:pt x="12671044" y="298805"/>
                  </a:lnTo>
                  <a:lnTo>
                    <a:pt x="12650686" y="255638"/>
                  </a:lnTo>
                  <a:lnTo>
                    <a:pt x="12625794" y="214795"/>
                  </a:lnTo>
                  <a:lnTo>
                    <a:pt x="12596381" y="176288"/>
                  </a:lnTo>
                  <a:lnTo>
                    <a:pt x="12562434" y="140093"/>
                  </a:lnTo>
                  <a:lnTo>
                    <a:pt x="12528588" y="110693"/>
                  </a:lnTo>
                  <a:lnTo>
                    <a:pt x="12491326" y="84747"/>
                  </a:lnTo>
                  <a:lnTo>
                    <a:pt x="12450648" y="62255"/>
                  </a:lnTo>
                  <a:lnTo>
                    <a:pt x="12406567" y="43230"/>
                  </a:lnTo>
                  <a:lnTo>
                    <a:pt x="12359081" y="27673"/>
                  </a:lnTo>
                  <a:lnTo>
                    <a:pt x="12308192" y="15557"/>
                  </a:lnTo>
                  <a:lnTo>
                    <a:pt x="12253900" y="6908"/>
                  </a:lnTo>
                  <a:lnTo>
                    <a:pt x="12196216" y="1727"/>
                  </a:lnTo>
                  <a:lnTo>
                    <a:pt x="12135117" y="0"/>
                  </a:lnTo>
                  <a:lnTo>
                    <a:pt x="12079084" y="1828"/>
                  </a:lnTo>
                  <a:lnTo>
                    <a:pt x="12026316" y="7327"/>
                  </a:lnTo>
                  <a:lnTo>
                    <a:pt x="11976824" y="16484"/>
                  </a:lnTo>
                  <a:lnTo>
                    <a:pt x="11930621" y="29286"/>
                  </a:lnTo>
                  <a:lnTo>
                    <a:pt x="11887695" y="45745"/>
                  </a:lnTo>
                  <a:lnTo>
                    <a:pt x="11838572" y="71310"/>
                  </a:lnTo>
                  <a:lnTo>
                    <a:pt x="11794261" y="102298"/>
                  </a:lnTo>
                  <a:lnTo>
                    <a:pt x="11754752" y="138696"/>
                  </a:lnTo>
                  <a:lnTo>
                    <a:pt x="11720055" y="180517"/>
                  </a:lnTo>
                  <a:lnTo>
                    <a:pt x="11690845" y="225272"/>
                  </a:lnTo>
                  <a:lnTo>
                    <a:pt x="11667617" y="270383"/>
                  </a:lnTo>
                  <a:lnTo>
                    <a:pt x="11650409" y="315836"/>
                  </a:lnTo>
                  <a:lnTo>
                    <a:pt x="11639220" y="361657"/>
                  </a:lnTo>
                  <a:lnTo>
                    <a:pt x="11633289" y="401180"/>
                  </a:lnTo>
                  <a:lnTo>
                    <a:pt x="11628679" y="446087"/>
                  </a:lnTo>
                  <a:lnTo>
                    <a:pt x="11625402" y="496392"/>
                  </a:lnTo>
                  <a:lnTo>
                    <a:pt x="11623434" y="552094"/>
                  </a:lnTo>
                  <a:lnTo>
                    <a:pt x="11622786" y="613168"/>
                  </a:lnTo>
                  <a:lnTo>
                    <a:pt x="11622786" y="682383"/>
                  </a:lnTo>
                  <a:lnTo>
                    <a:pt x="12047169" y="682383"/>
                  </a:lnTo>
                  <a:lnTo>
                    <a:pt x="12047169" y="501764"/>
                  </a:lnTo>
                  <a:lnTo>
                    <a:pt x="12048820" y="444271"/>
                  </a:lnTo>
                  <a:lnTo>
                    <a:pt x="12053773" y="397167"/>
                  </a:lnTo>
                  <a:lnTo>
                    <a:pt x="12073661" y="334124"/>
                  </a:lnTo>
                  <a:lnTo>
                    <a:pt x="12106961" y="302463"/>
                  </a:lnTo>
                  <a:lnTo>
                    <a:pt x="12154078" y="291922"/>
                  </a:lnTo>
                  <a:lnTo>
                    <a:pt x="12179300" y="294297"/>
                  </a:lnTo>
                  <a:lnTo>
                    <a:pt x="12219508" y="313347"/>
                  </a:lnTo>
                  <a:lnTo>
                    <a:pt x="12246039" y="351561"/>
                  </a:lnTo>
                  <a:lnTo>
                    <a:pt x="12259234" y="409282"/>
                  </a:lnTo>
                  <a:lnTo>
                    <a:pt x="12260834" y="446087"/>
                  </a:lnTo>
                  <a:lnTo>
                    <a:pt x="12258446" y="481342"/>
                  </a:lnTo>
                  <a:lnTo>
                    <a:pt x="12251169" y="521550"/>
                  </a:lnTo>
                  <a:lnTo>
                    <a:pt x="12239041" y="566153"/>
                  </a:lnTo>
                  <a:lnTo>
                    <a:pt x="12222061" y="615162"/>
                  </a:lnTo>
                  <a:lnTo>
                    <a:pt x="12200230" y="668553"/>
                  </a:lnTo>
                  <a:lnTo>
                    <a:pt x="12173547" y="726363"/>
                  </a:lnTo>
                  <a:lnTo>
                    <a:pt x="12153506" y="765886"/>
                  </a:lnTo>
                  <a:lnTo>
                    <a:pt x="12126646" y="815873"/>
                  </a:lnTo>
                  <a:lnTo>
                    <a:pt x="12092953" y="876350"/>
                  </a:lnTo>
                  <a:lnTo>
                    <a:pt x="12073560" y="910501"/>
                  </a:lnTo>
                  <a:lnTo>
                    <a:pt x="12052452" y="947293"/>
                  </a:lnTo>
                  <a:lnTo>
                    <a:pt x="12029656" y="986688"/>
                  </a:lnTo>
                  <a:lnTo>
                    <a:pt x="12005145" y="1028700"/>
                  </a:lnTo>
                  <a:lnTo>
                    <a:pt x="11978932" y="1073340"/>
                  </a:lnTo>
                  <a:lnTo>
                    <a:pt x="11951005" y="1120597"/>
                  </a:lnTo>
                  <a:lnTo>
                    <a:pt x="11890058" y="1222959"/>
                  </a:lnTo>
                  <a:lnTo>
                    <a:pt x="11785867" y="1396136"/>
                  </a:lnTo>
                  <a:lnTo>
                    <a:pt x="11623091" y="1663712"/>
                  </a:lnTo>
                  <a:lnTo>
                    <a:pt x="11622786" y="1934489"/>
                  </a:lnTo>
                  <a:lnTo>
                    <a:pt x="12665050" y="1934489"/>
                  </a:lnTo>
                  <a:lnTo>
                    <a:pt x="12665050" y="1610944"/>
                  </a:lnTo>
                  <a:lnTo>
                    <a:pt x="12145594" y="1610944"/>
                  </a:lnTo>
                  <a:lnTo>
                    <a:pt x="12230291" y="1484922"/>
                  </a:lnTo>
                  <a:lnTo>
                    <a:pt x="12269699" y="1425689"/>
                  </a:lnTo>
                  <a:lnTo>
                    <a:pt x="12307151" y="1368971"/>
                  </a:lnTo>
                  <a:lnTo>
                    <a:pt x="12342635" y="1314767"/>
                  </a:lnTo>
                  <a:lnTo>
                    <a:pt x="12376175" y="1263091"/>
                  </a:lnTo>
                  <a:lnTo>
                    <a:pt x="12407735" y="1213942"/>
                  </a:lnTo>
                  <a:lnTo>
                    <a:pt x="12437351" y="1167295"/>
                  </a:lnTo>
                  <a:lnTo>
                    <a:pt x="12465012" y="1123175"/>
                  </a:lnTo>
                  <a:lnTo>
                    <a:pt x="12490704" y="1081582"/>
                  </a:lnTo>
                  <a:lnTo>
                    <a:pt x="12514440" y="1042492"/>
                  </a:lnTo>
                  <a:lnTo>
                    <a:pt x="12536221" y="1005928"/>
                  </a:lnTo>
                  <a:lnTo>
                    <a:pt x="12556046" y="971892"/>
                  </a:lnTo>
                  <a:lnTo>
                    <a:pt x="12589815" y="911352"/>
                  </a:lnTo>
                  <a:lnTo>
                    <a:pt x="12615748" y="860894"/>
                  </a:lnTo>
                  <a:lnTo>
                    <a:pt x="12647409" y="787908"/>
                  </a:lnTo>
                  <a:lnTo>
                    <a:pt x="12665697" y="737133"/>
                  </a:lnTo>
                  <a:lnTo>
                    <a:pt x="12680671" y="687133"/>
                  </a:lnTo>
                  <a:lnTo>
                    <a:pt x="12692304" y="637895"/>
                  </a:lnTo>
                  <a:lnTo>
                    <a:pt x="12700610" y="589419"/>
                  </a:lnTo>
                  <a:lnTo>
                    <a:pt x="12705588" y="541705"/>
                  </a:lnTo>
                  <a:lnTo>
                    <a:pt x="12707252" y="494741"/>
                  </a:lnTo>
                  <a:close/>
                </a:path>
                <a:path w="20104100" h="7807325">
                  <a:moveTo>
                    <a:pt x="13902081" y="1276807"/>
                  </a:moveTo>
                  <a:lnTo>
                    <a:pt x="13767219" y="1276807"/>
                  </a:lnTo>
                  <a:lnTo>
                    <a:pt x="13767219" y="468985"/>
                  </a:lnTo>
                  <a:lnTo>
                    <a:pt x="13767219" y="36322"/>
                  </a:lnTo>
                  <a:lnTo>
                    <a:pt x="13293522" y="36322"/>
                  </a:lnTo>
                  <a:lnTo>
                    <a:pt x="13293522" y="468985"/>
                  </a:lnTo>
                  <a:lnTo>
                    <a:pt x="13293522" y="1276807"/>
                  </a:lnTo>
                  <a:lnTo>
                    <a:pt x="13084302" y="1276807"/>
                  </a:lnTo>
                  <a:lnTo>
                    <a:pt x="13293522" y="468985"/>
                  </a:lnTo>
                  <a:lnTo>
                    <a:pt x="13293522" y="36322"/>
                  </a:lnTo>
                  <a:lnTo>
                    <a:pt x="13139903" y="36322"/>
                  </a:lnTo>
                  <a:lnTo>
                    <a:pt x="12730810" y="1276807"/>
                  </a:lnTo>
                  <a:lnTo>
                    <a:pt x="12730810" y="1600365"/>
                  </a:lnTo>
                  <a:lnTo>
                    <a:pt x="13293522" y="1600365"/>
                  </a:lnTo>
                  <a:lnTo>
                    <a:pt x="13293522" y="1934489"/>
                  </a:lnTo>
                  <a:lnTo>
                    <a:pt x="13767219" y="1934489"/>
                  </a:lnTo>
                  <a:lnTo>
                    <a:pt x="13767219" y="1600365"/>
                  </a:lnTo>
                  <a:lnTo>
                    <a:pt x="13902081" y="1600365"/>
                  </a:lnTo>
                  <a:lnTo>
                    <a:pt x="13902081" y="1276807"/>
                  </a:lnTo>
                  <a:close/>
                </a:path>
                <a:path w="20104100" h="7807325">
                  <a:moveTo>
                    <a:pt x="20104100" y="7648575"/>
                  </a:moveTo>
                  <a:lnTo>
                    <a:pt x="0" y="7648575"/>
                  </a:lnTo>
                  <a:lnTo>
                    <a:pt x="0" y="7806880"/>
                  </a:lnTo>
                  <a:lnTo>
                    <a:pt x="20104100" y="7806880"/>
                  </a:lnTo>
                  <a:lnTo>
                    <a:pt x="20104100" y="7648575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3395" y="6227363"/>
              <a:ext cx="1406073" cy="1405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40584" y="458203"/>
              <a:ext cx="3580819" cy="106096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668575" y="4513968"/>
            <a:ext cx="9344660" cy="138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00"/>
              </a:spcBef>
            </a:pPr>
            <a:r>
              <a:rPr sz="4450" b="1" spc="-5" dirty="0">
                <a:solidFill>
                  <a:srgbClr val="006FC0"/>
                </a:solidFill>
                <a:latin typeface="Yu Gothic UI"/>
                <a:cs typeface="Yu Gothic UI"/>
              </a:rPr>
              <a:t>SAGA </a:t>
            </a:r>
            <a:r>
              <a:rPr lang="ru-RU" sz="4450" b="1" spc="-5" dirty="0">
                <a:solidFill>
                  <a:srgbClr val="006FC0"/>
                </a:solidFill>
                <a:latin typeface="Yu Gothic UI"/>
                <a:cs typeface="Yu Gothic UI"/>
              </a:rPr>
              <a:t>рада представить вам </a:t>
            </a:r>
            <a:br>
              <a:rPr lang="ru-RU" sz="4450" b="1" spc="-5" dirty="0">
                <a:solidFill>
                  <a:srgbClr val="006FC0"/>
                </a:solidFill>
                <a:latin typeface="Yu Gothic UI"/>
                <a:cs typeface="Yu Gothic UI"/>
              </a:rPr>
            </a:br>
            <a:r>
              <a:rPr lang="ru-RU" sz="4450" b="1" spc="-5" dirty="0">
                <a:solidFill>
                  <a:srgbClr val="006FC0"/>
                </a:solidFill>
                <a:latin typeface="Yu Gothic UI"/>
                <a:cs typeface="Yu Gothic UI"/>
              </a:rPr>
              <a:t>линейку своих продуктов</a:t>
            </a:r>
            <a:endParaRPr sz="4450" dirty="0">
              <a:latin typeface="Yu Gothic UI"/>
              <a:cs typeface="Yu Gothic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03792" y="6169854"/>
            <a:ext cx="6114415" cy="171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Address:</a:t>
            </a:r>
            <a:r>
              <a:rPr sz="23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Building</a:t>
            </a:r>
            <a:r>
              <a:rPr sz="23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4 and</a:t>
            </a:r>
            <a:r>
              <a:rPr sz="23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Building</a:t>
            </a:r>
            <a:r>
              <a:rPr sz="23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7 of</a:t>
            </a:r>
            <a:r>
              <a:rPr sz="2300" spc="3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spc="5" dirty="0">
                <a:solidFill>
                  <a:srgbClr val="7E7E7E"/>
                </a:solidFill>
                <a:latin typeface="Arial MT"/>
                <a:cs typeface="Arial MT"/>
              </a:rPr>
              <a:t>Liandong </a:t>
            </a:r>
            <a:r>
              <a:rPr sz="2300" spc="-62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U</a:t>
            </a:r>
            <a:r>
              <a:rPr sz="23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spc="-50" dirty="0">
                <a:solidFill>
                  <a:srgbClr val="7E7E7E"/>
                </a:solidFill>
                <a:latin typeface="Arial MT"/>
                <a:cs typeface="Arial MT"/>
              </a:rPr>
              <a:t>Valley,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 Baohe</a:t>
            </a:r>
            <a:r>
              <a:rPr sz="2300" spc="2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District, Hefei</a:t>
            </a:r>
            <a:r>
              <a:rPr sz="2300" spc="1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City </a:t>
            </a:r>
            <a:r>
              <a:rPr sz="2300" spc="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Phone</a:t>
            </a:r>
            <a:r>
              <a:rPr sz="2300" dirty="0">
                <a:solidFill>
                  <a:srgbClr val="7E7E7E"/>
                </a:solidFill>
                <a:latin typeface="SimSun"/>
                <a:cs typeface="SimSun"/>
              </a:rPr>
              <a:t>：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0551-63444544</a:t>
            </a:r>
            <a:endParaRPr sz="23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2300" spc="-5" dirty="0">
                <a:solidFill>
                  <a:srgbClr val="7E7E7E"/>
                </a:solidFill>
                <a:latin typeface="Arial MT"/>
                <a:cs typeface="Arial MT"/>
              </a:rPr>
              <a:t>URL</a:t>
            </a:r>
            <a:r>
              <a:rPr sz="2300" spc="-5" dirty="0">
                <a:solidFill>
                  <a:srgbClr val="7E7E7E"/>
                </a:solidFill>
                <a:latin typeface="SimSun"/>
                <a:cs typeface="SimSun"/>
              </a:rPr>
              <a:t>：</a:t>
            </a:r>
            <a:r>
              <a:rPr sz="2300" spc="-5" dirty="0">
                <a:solidFill>
                  <a:srgbClr val="7E7E7E"/>
                </a:solidFill>
                <a:latin typeface="Arial MT"/>
                <a:cs typeface="Arial MT"/>
                <a:hlinkClick r:id="rId5"/>
              </a:rPr>
              <a:t>www.sagacnc.com</a:t>
            </a:r>
            <a:endParaRPr sz="23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35546" y="2015121"/>
            <a:ext cx="10950575" cy="5332095"/>
            <a:chOff x="1835546" y="2015121"/>
            <a:chExt cx="10950575" cy="5332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6017" y="2025592"/>
              <a:ext cx="10931604" cy="530873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6017" y="2025592"/>
              <a:ext cx="10929620" cy="5311140"/>
            </a:xfrm>
            <a:custGeom>
              <a:avLst/>
              <a:gdLst/>
              <a:ahLst/>
              <a:cxnLst/>
              <a:rect l="l" t="t" r="r" b="b"/>
              <a:pathLst>
                <a:path w="10929620" h="5311140">
                  <a:moveTo>
                    <a:pt x="0" y="5310833"/>
                  </a:moveTo>
                  <a:lnTo>
                    <a:pt x="10929510" y="5310833"/>
                  </a:lnTo>
                  <a:lnTo>
                    <a:pt x="10929510" y="0"/>
                  </a:lnTo>
                  <a:lnTo>
                    <a:pt x="0" y="0"/>
                  </a:lnTo>
                  <a:lnTo>
                    <a:pt x="0" y="5310833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21488" y="2023184"/>
            <a:ext cx="2553970" cy="2553970"/>
            <a:chOff x="13021488" y="2023184"/>
            <a:chExt cx="2553970" cy="25539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1959" y="2033655"/>
              <a:ext cx="2532802" cy="2532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31959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5970" y="2587093"/>
              <a:ext cx="1248862" cy="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10054" y="2591439"/>
              <a:ext cx="1207135" cy="605790"/>
            </a:xfrm>
            <a:custGeom>
              <a:avLst/>
              <a:gdLst/>
              <a:ahLst/>
              <a:cxnLst/>
              <a:rect l="l" t="t" r="r" b="b"/>
              <a:pathLst>
                <a:path w="1207134" h="605789">
                  <a:moveTo>
                    <a:pt x="547836" y="30156"/>
                  </a:moveTo>
                  <a:lnTo>
                    <a:pt x="0" y="30156"/>
                  </a:lnTo>
                  <a:lnTo>
                    <a:pt x="0" y="605636"/>
                  </a:lnTo>
                  <a:lnTo>
                    <a:pt x="87327" y="605636"/>
                  </a:lnTo>
                  <a:lnTo>
                    <a:pt x="87327" y="584903"/>
                  </a:lnTo>
                  <a:lnTo>
                    <a:pt x="547836" y="584903"/>
                  </a:lnTo>
                  <a:lnTo>
                    <a:pt x="547836" y="505115"/>
                  </a:lnTo>
                  <a:lnTo>
                    <a:pt x="87327" y="505115"/>
                  </a:lnTo>
                  <a:lnTo>
                    <a:pt x="87327" y="335487"/>
                  </a:lnTo>
                  <a:lnTo>
                    <a:pt x="250987" y="335487"/>
                  </a:lnTo>
                  <a:lnTo>
                    <a:pt x="261248" y="330775"/>
                  </a:lnTo>
                  <a:lnTo>
                    <a:pt x="266379" y="328471"/>
                  </a:lnTo>
                  <a:lnTo>
                    <a:pt x="271405" y="326063"/>
                  </a:lnTo>
                  <a:lnTo>
                    <a:pt x="276431" y="323550"/>
                  </a:lnTo>
                  <a:lnTo>
                    <a:pt x="547836" y="323550"/>
                  </a:lnTo>
                  <a:lnTo>
                    <a:pt x="547836" y="305331"/>
                  </a:lnTo>
                  <a:lnTo>
                    <a:pt x="87327" y="305331"/>
                  </a:lnTo>
                  <a:lnTo>
                    <a:pt x="87327" y="223658"/>
                  </a:lnTo>
                  <a:lnTo>
                    <a:pt x="238825" y="223658"/>
                  </a:lnTo>
                  <a:lnTo>
                    <a:pt x="235909" y="221773"/>
                  </a:lnTo>
                  <a:lnTo>
                    <a:pt x="229312" y="217375"/>
                  </a:lnTo>
                  <a:lnTo>
                    <a:pt x="423585" y="217375"/>
                  </a:lnTo>
                  <a:lnTo>
                    <a:pt x="428552" y="211721"/>
                  </a:lnTo>
                  <a:lnTo>
                    <a:pt x="87327" y="211721"/>
                  </a:lnTo>
                  <a:lnTo>
                    <a:pt x="87327" y="111829"/>
                  </a:lnTo>
                  <a:lnTo>
                    <a:pt x="547836" y="111829"/>
                  </a:lnTo>
                  <a:lnTo>
                    <a:pt x="547836" y="30156"/>
                  </a:lnTo>
                  <a:close/>
                </a:path>
                <a:path w="1207134" h="605789">
                  <a:moveTo>
                    <a:pt x="547836" y="584903"/>
                  </a:moveTo>
                  <a:lnTo>
                    <a:pt x="456111" y="584903"/>
                  </a:lnTo>
                  <a:lnTo>
                    <a:pt x="456111" y="605636"/>
                  </a:lnTo>
                  <a:lnTo>
                    <a:pt x="547836" y="605636"/>
                  </a:lnTo>
                  <a:lnTo>
                    <a:pt x="547836" y="584903"/>
                  </a:lnTo>
                  <a:close/>
                </a:path>
                <a:path w="1207134" h="605789">
                  <a:moveTo>
                    <a:pt x="163974" y="403966"/>
                  </a:moveTo>
                  <a:lnTo>
                    <a:pt x="123137" y="462394"/>
                  </a:lnTo>
                  <a:lnTo>
                    <a:pt x="149306" y="465713"/>
                  </a:lnTo>
                  <a:lnTo>
                    <a:pt x="175976" y="469710"/>
                  </a:lnTo>
                  <a:lnTo>
                    <a:pt x="230778" y="479775"/>
                  </a:lnTo>
                  <a:lnTo>
                    <a:pt x="284546" y="491817"/>
                  </a:lnTo>
                  <a:lnTo>
                    <a:pt x="334230" y="505115"/>
                  </a:lnTo>
                  <a:lnTo>
                    <a:pt x="392029" y="505115"/>
                  </a:lnTo>
                  <a:lnTo>
                    <a:pt x="421557" y="457368"/>
                  </a:lnTo>
                  <a:lnTo>
                    <a:pt x="404064" y="451831"/>
                  </a:lnTo>
                  <a:lnTo>
                    <a:pt x="385354" y="446373"/>
                  </a:lnTo>
                  <a:lnTo>
                    <a:pt x="344282" y="435693"/>
                  </a:lnTo>
                  <a:lnTo>
                    <a:pt x="300082" y="425720"/>
                  </a:lnTo>
                  <a:lnTo>
                    <a:pt x="254233" y="416845"/>
                  </a:lnTo>
                  <a:lnTo>
                    <a:pt x="208318" y="409463"/>
                  </a:lnTo>
                  <a:lnTo>
                    <a:pt x="185940" y="406479"/>
                  </a:lnTo>
                  <a:lnTo>
                    <a:pt x="163974" y="403966"/>
                  </a:lnTo>
                  <a:close/>
                </a:path>
                <a:path w="1207134" h="605789">
                  <a:moveTo>
                    <a:pt x="547836" y="328576"/>
                  </a:moveTo>
                  <a:lnTo>
                    <a:pt x="456111" y="328576"/>
                  </a:lnTo>
                  <a:lnTo>
                    <a:pt x="456111" y="505115"/>
                  </a:lnTo>
                  <a:lnTo>
                    <a:pt x="547836" y="505115"/>
                  </a:lnTo>
                  <a:lnTo>
                    <a:pt x="547836" y="328576"/>
                  </a:lnTo>
                  <a:close/>
                </a:path>
                <a:path w="1207134" h="605789">
                  <a:moveTo>
                    <a:pt x="319703" y="358104"/>
                  </a:moveTo>
                  <a:lnTo>
                    <a:pt x="194758" y="358104"/>
                  </a:lnTo>
                  <a:lnTo>
                    <a:pt x="177795" y="381349"/>
                  </a:lnTo>
                  <a:lnTo>
                    <a:pt x="198919" y="386177"/>
                  </a:lnTo>
                  <a:lnTo>
                    <a:pt x="220346" y="391702"/>
                  </a:lnTo>
                  <a:lnTo>
                    <a:pt x="264075" y="404804"/>
                  </a:lnTo>
                  <a:lnTo>
                    <a:pt x="304925" y="419267"/>
                  </a:lnTo>
                  <a:lnTo>
                    <a:pt x="338628" y="433494"/>
                  </a:lnTo>
                  <a:lnTo>
                    <a:pt x="375695" y="378208"/>
                  </a:lnTo>
                  <a:lnTo>
                    <a:pt x="362542" y="372928"/>
                  </a:lnTo>
                  <a:lnTo>
                    <a:pt x="348222" y="367619"/>
                  </a:lnTo>
                  <a:lnTo>
                    <a:pt x="332743" y="362290"/>
                  </a:lnTo>
                  <a:lnTo>
                    <a:pt x="319703" y="358104"/>
                  </a:lnTo>
                  <a:close/>
                </a:path>
                <a:path w="1207134" h="605789">
                  <a:moveTo>
                    <a:pt x="250987" y="335487"/>
                  </a:moveTo>
                  <a:lnTo>
                    <a:pt x="87327" y="335487"/>
                  </a:lnTo>
                  <a:lnTo>
                    <a:pt x="90880" y="341709"/>
                  </a:lnTo>
                  <a:lnTo>
                    <a:pt x="94316" y="347960"/>
                  </a:lnTo>
                  <a:lnTo>
                    <a:pt x="110572" y="383234"/>
                  </a:lnTo>
                  <a:lnTo>
                    <a:pt x="131795" y="377835"/>
                  </a:lnTo>
                  <a:lnTo>
                    <a:pt x="152901" y="371847"/>
                  </a:lnTo>
                  <a:lnTo>
                    <a:pt x="173888" y="365270"/>
                  </a:lnTo>
                  <a:lnTo>
                    <a:pt x="194758" y="358104"/>
                  </a:lnTo>
                  <a:lnTo>
                    <a:pt x="319703" y="358104"/>
                  </a:lnTo>
                  <a:lnTo>
                    <a:pt x="281234" y="346848"/>
                  </a:lnTo>
                  <a:lnTo>
                    <a:pt x="245646" y="338000"/>
                  </a:lnTo>
                  <a:lnTo>
                    <a:pt x="250987" y="335487"/>
                  </a:lnTo>
                  <a:close/>
                </a:path>
                <a:path w="1207134" h="605789">
                  <a:moveTo>
                    <a:pt x="547836" y="323550"/>
                  </a:moveTo>
                  <a:lnTo>
                    <a:pt x="276431" y="323550"/>
                  </a:lnTo>
                  <a:lnTo>
                    <a:pt x="294100" y="331578"/>
                  </a:lnTo>
                  <a:lnTo>
                    <a:pt x="330382" y="346299"/>
                  </a:lnTo>
                  <a:lnTo>
                    <a:pt x="367842" y="359154"/>
                  </a:lnTo>
                  <a:lnTo>
                    <a:pt x="406008" y="369906"/>
                  </a:lnTo>
                  <a:lnTo>
                    <a:pt x="425327" y="374438"/>
                  </a:lnTo>
                  <a:lnTo>
                    <a:pt x="428174" y="369277"/>
                  </a:lnTo>
                  <a:lnTo>
                    <a:pt x="431374" y="363850"/>
                  </a:lnTo>
                  <a:lnTo>
                    <a:pt x="456111" y="328576"/>
                  </a:lnTo>
                  <a:lnTo>
                    <a:pt x="547836" y="328576"/>
                  </a:lnTo>
                  <a:lnTo>
                    <a:pt x="547836" y="323550"/>
                  </a:lnTo>
                  <a:close/>
                </a:path>
                <a:path w="1207134" h="605789">
                  <a:moveTo>
                    <a:pt x="387955" y="251301"/>
                  </a:moveTo>
                  <a:lnTo>
                    <a:pt x="165230" y="251301"/>
                  </a:lnTo>
                  <a:lnTo>
                    <a:pt x="169942" y="255384"/>
                  </a:lnTo>
                  <a:lnTo>
                    <a:pt x="174968" y="259468"/>
                  </a:lnTo>
                  <a:lnTo>
                    <a:pt x="180099" y="263552"/>
                  </a:lnTo>
                  <a:lnTo>
                    <a:pt x="185334" y="267635"/>
                  </a:lnTo>
                  <a:lnTo>
                    <a:pt x="196014" y="275803"/>
                  </a:lnTo>
                  <a:lnTo>
                    <a:pt x="182900" y="280200"/>
                  </a:lnTo>
                  <a:lnTo>
                    <a:pt x="142613" y="292451"/>
                  </a:lnTo>
                  <a:lnTo>
                    <a:pt x="101207" y="302523"/>
                  </a:lnTo>
                  <a:lnTo>
                    <a:pt x="87327" y="305331"/>
                  </a:lnTo>
                  <a:lnTo>
                    <a:pt x="547836" y="305331"/>
                  </a:lnTo>
                  <a:lnTo>
                    <a:pt x="547836" y="303446"/>
                  </a:lnTo>
                  <a:lnTo>
                    <a:pt x="456111" y="303446"/>
                  </a:lnTo>
                  <a:lnTo>
                    <a:pt x="443157" y="300972"/>
                  </a:lnTo>
                  <a:lnTo>
                    <a:pt x="404490" y="292137"/>
                  </a:lnTo>
                  <a:lnTo>
                    <a:pt x="366662" y="281182"/>
                  </a:lnTo>
                  <a:lnTo>
                    <a:pt x="354334" y="277059"/>
                  </a:lnTo>
                  <a:lnTo>
                    <a:pt x="369376" y="266223"/>
                  </a:lnTo>
                  <a:lnTo>
                    <a:pt x="383731" y="254926"/>
                  </a:lnTo>
                  <a:lnTo>
                    <a:pt x="387955" y="251301"/>
                  </a:lnTo>
                  <a:close/>
                </a:path>
                <a:path w="1207134" h="605789">
                  <a:moveTo>
                    <a:pt x="547836" y="111829"/>
                  </a:moveTo>
                  <a:lnTo>
                    <a:pt x="456111" y="111829"/>
                  </a:lnTo>
                  <a:lnTo>
                    <a:pt x="456111" y="303446"/>
                  </a:lnTo>
                  <a:lnTo>
                    <a:pt x="547836" y="303446"/>
                  </a:lnTo>
                  <a:lnTo>
                    <a:pt x="547836" y="111829"/>
                  </a:lnTo>
                  <a:close/>
                </a:path>
                <a:path w="1207134" h="605789">
                  <a:moveTo>
                    <a:pt x="238825" y="223658"/>
                  </a:moveTo>
                  <a:lnTo>
                    <a:pt x="87327" y="223658"/>
                  </a:lnTo>
                  <a:lnTo>
                    <a:pt x="93981" y="229250"/>
                  </a:lnTo>
                  <a:lnTo>
                    <a:pt x="100743" y="235176"/>
                  </a:lnTo>
                  <a:lnTo>
                    <a:pt x="132795" y="265811"/>
                  </a:lnTo>
                  <a:lnTo>
                    <a:pt x="137587" y="270777"/>
                  </a:lnTo>
                  <a:lnTo>
                    <a:pt x="141985" y="267949"/>
                  </a:lnTo>
                  <a:lnTo>
                    <a:pt x="146487" y="264808"/>
                  </a:lnTo>
                  <a:lnTo>
                    <a:pt x="155806" y="258212"/>
                  </a:lnTo>
                  <a:lnTo>
                    <a:pt x="165230" y="251301"/>
                  </a:lnTo>
                  <a:lnTo>
                    <a:pt x="387955" y="251301"/>
                  </a:lnTo>
                  <a:lnTo>
                    <a:pt x="397466" y="243133"/>
                  </a:lnTo>
                  <a:lnTo>
                    <a:pt x="272033" y="243133"/>
                  </a:lnTo>
                  <a:lnTo>
                    <a:pt x="266222" y="240049"/>
                  </a:lnTo>
                  <a:lnTo>
                    <a:pt x="260489" y="236871"/>
                  </a:lnTo>
                  <a:lnTo>
                    <a:pt x="255070" y="233724"/>
                  </a:lnTo>
                  <a:lnTo>
                    <a:pt x="242715" y="226171"/>
                  </a:lnTo>
                  <a:lnTo>
                    <a:pt x="238825" y="223658"/>
                  </a:lnTo>
                  <a:close/>
                </a:path>
                <a:path w="1207134" h="605789">
                  <a:moveTo>
                    <a:pt x="423585" y="217375"/>
                  </a:moveTo>
                  <a:lnTo>
                    <a:pt x="316639" y="217375"/>
                  </a:lnTo>
                  <a:lnTo>
                    <a:pt x="306371" y="223991"/>
                  </a:lnTo>
                  <a:lnTo>
                    <a:pt x="295514" y="230490"/>
                  </a:lnTo>
                  <a:lnTo>
                    <a:pt x="283980" y="236916"/>
                  </a:lnTo>
                  <a:lnTo>
                    <a:pt x="272033" y="243133"/>
                  </a:lnTo>
                  <a:lnTo>
                    <a:pt x="397466" y="243133"/>
                  </a:lnTo>
                  <a:lnTo>
                    <a:pt x="410458" y="230987"/>
                  </a:lnTo>
                  <a:lnTo>
                    <a:pt x="422770" y="218303"/>
                  </a:lnTo>
                  <a:lnTo>
                    <a:pt x="423585" y="217375"/>
                  </a:lnTo>
                  <a:close/>
                </a:path>
                <a:path w="1207134" h="605789">
                  <a:moveTo>
                    <a:pt x="242505" y="111829"/>
                  </a:moveTo>
                  <a:lnTo>
                    <a:pt x="204182" y="111829"/>
                  </a:lnTo>
                  <a:lnTo>
                    <a:pt x="192579" y="125964"/>
                  </a:lnTo>
                  <a:lnTo>
                    <a:pt x="179915" y="139786"/>
                  </a:lnTo>
                  <a:lnTo>
                    <a:pt x="151409" y="166487"/>
                  </a:lnTo>
                  <a:lnTo>
                    <a:pt x="120074" y="190831"/>
                  </a:lnTo>
                  <a:lnTo>
                    <a:pt x="87327" y="211721"/>
                  </a:lnTo>
                  <a:lnTo>
                    <a:pt x="428552" y="211721"/>
                  </a:lnTo>
                  <a:lnTo>
                    <a:pt x="434266" y="205216"/>
                  </a:lnTo>
                  <a:lnTo>
                    <a:pt x="444958" y="191717"/>
                  </a:lnTo>
                  <a:lnTo>
                    <a:pt x="454855" y="177795"/>
                  </a:lnTo>
                  <a:lnTo>
                    <a:pt x="409380" y="151409"/>
                  </a:lnTo>
                  <a:lnTo>
                    <a:pt x="267007" y="151409"/>
                  </a:lnTo>
                  <a:lnTo>
                    <a:pt x="270462" y="147325"/>
                  </a:lnTo>
                  <a:lnTo>
                    <a:pt x="273604" y="143241"/>
                  </a:lnTo>
                  <a:lnTo>
                    <a:pt x="276536" y="139158"/>
                  </a:lnTo>
                  <a:lnTo>
                    <a:pt x="279572" y="135074"/>
                  </a:lnTo>
                  <a:lnTo>
                    <a:pt x="285226" y="126907"/>
                  </a:lnTo>
                  <a:lnTo>
                    <a:pt x="242505" y="111829"/>
                  </a:lnTo>
                  <a:close/>
                </a:path>
                <a:path w="1207134" h="605789">
                  <a:moveTo>
                    <a:pt x="403966" y="148267"/>
                  </a:moveTo>
                  <a:lnTo>
                    <a:pt x="391401" y="151409"/>
                  </a:lnTo>
                  <a:lnTo>
                    <a:pt x="409380" y="151409"/>
                  </a:lnTo>
                  <a:lnTo>
                    <a:pt x="403966" y="148267"/>
                  </a:lnTo>
                  <a:close/>
                </a:path>
                <a:path w="1207134" h="605789">
                  <a:moveTo>
                    <a:pt x="807305" y="200412"/>
                  </a:moveTo>
                  <a:lnTo>
                    <a:pt x="712439" y="200412"/>
                  </a:lnTo>
                  <a:lnTo>
                    <a:pt x="725092" y="231787"/>
                  </a:lnTo>
                  <a:lnTo>
                    <a:pt x="752622" y="290571"/>
                  </a:lnTo>
                  <a:lnTo>
                    <a:pt x="783583" y="344856"/>
                  </a:lnTo>
                  <a:lnTo>
                    <a:pt x="818494" y="394603"/>
                  </a:lnTo>
                  <a:lnTo>
                    <a:pt x="837461" y="417788"/>
                  </a:lnTo>
                  <a:lnTo>
                    <a:pt x="812939" y="434535"/>
                  </a:lnTo>
                  <a:lnTo>
                    <a:pt x="759538" y="464377"/>
                  </a:lnTo>
                  <a:lnTo>
                    <a:pt x="700188" y="489330"/>
                  </a:lnTo>
                  <a:lnTo>
                    <a:pt x="634535" y="509748"/>
                  </a:lnTo>
                  <a:lnTo>
                    <a:pt x="599353" y="518308"/>
                  </a:lnTo>
                  <a:lnTo>
                    <a:pt x="606499" y="527474"/>
                  </a:lnTo>
                  <a:lnTo>
                    <a:pt x="629823" y="561134"/>
                  </a:lnTo>
                  <a:lnTo>
                    <a:pt x="649908" y="595016"/>
                  </a:lnTo>
                  <a:lnTo>
                    <a:pt x="654639" y="604379"/>
                  </a:lnTo>
                  <a:lnTo>
                    <a:pt x="691101" y="593440"/>
                  </a:lnTo>
                  <a:lnTo>
                    <a:pt x="759508" y="568068"/>
                  </a:lnTo>
                  <a:lnTo>
                    <a:pt x="822044" y="537931"/>
                  </a:lnTo>
                  <a:lnTo>
                    <a:pt x="878944" y="502677"/>
                  </a:lnTo>
                  <a:lnTo>
                    <a:pt x="905312" y="483126"/>
                  </a:lnTo>
                  <a:lnTo>
                    <a:pt x="1103976" y="483126"/>
                  </a:lnTo>
                  <a:lnTo>
                    <a:pt x="1053310" y="461039"/>
                  </a:lnTo>
                  <a:lnTo>
                    <a:pt x="1001122" y="431668"/>
                  </a:lnTo>
                  <a:lnTo>
                    <a:pt x="976933" y="415275"/>
                  </a:lnTo>
                  <a:lnTo>
                    <a:pt x="995723" y="392772"/>
                  </a:lnTo>
                  <a:lnTo>
                    <a:pt x="1013463" y="369072"/>
                  </a:lnTo>
                  <a:lnTo>
                    <a:pt x="1023341" y="354334"/>
                  </a:lnTo>
                  <a:lnTo>
                    <a:pt x="907197" y="354334"/>
                  </a:lnTo>
                  <a:lnTo>
                    <a:pt x="877276" y="319564"/>
                  </a:lnTo>
                  <a:lnTo>
                    <a:pt x="850654" y="282321"/>
                  </a:lnTo>
                  <a:lnTo>
                    <a:pt x="827330" y="242603"/>
                  </a:lnTo>
                  <a:lnTo>
                    <a:pt x="807305" y="200412"/>
                  </a:lnTo>
                  <a:close/>
                </a:path>
                <a:path w="1207134" h="605789">
                  <a:moveTo>
                    <a:pt x="1103976" y="483126"/>
                  </a:moveTo>
                  <a:lnTo>
                    <a:pt x="905312" y="483126"/>
                  </a:lnTo>
                  <a:lnTo>
                    <a:pt x="930205" y="502054"/>
                  </a:lnTo>
                  <a:lnTo>
                    <a:pt x="984192" y="536179"/>
                  </a:lnTo>
                  <a:lnTo>
                    <a:pt x="1043896" y="565295"/>
                  </a:lnTo>
                  <a:lnTo>
                    <a:pt x="1109905" y="589283"/>
                  </a:lnTo>
                  <a:lnTo>
                    <a:pt x="1145305" y="599353"/>
                  </a:lnTo>
                  <a:lnTo>
                    <a:pt x="1151193" y="589085"/>
                  </a:lnTo>
                  <a:lnTo>
                    <a:pt x="1157857" y="578228"/>
                  </a:lnTo>
                  <a:lnTo>
                    <a:pt x="1182033" y="542948"/>
                  </a:lnTo>
                  <a:lnTo>
                    <a:pt x="1206874" y="513911"/>
                  </a:lnTo>
                  <a:lnTo>
                    <a:pt x="1173416" y="505763"/>
                  </a:lnTo>
                  <a:lnTo>
                    <a:pt x="1141352" y="496398"/>
                  </a:lnTo>
                  <a:lnTo>
                    <a:pt x="1110663" y="485816"/>
                  </a:lnTo>
                  <a:lnTo>
                    <a:pt x="1103976" y="483126"/>
                  </a:lnTo>
                  <a:close/>
                </a:path>
                <a:path w="1207134" h="605789">
                  <a:moveTo>
                    <a:pt x="1098186" y="200412"/>
                  </a:moveTo>
                  <a:lnTo>
                    <a:pt x="995152" y="200412"/>
                  </a:lnTo>
                  <a:lnTo>
                    <a:pt x="986768" y="222597"/>
                  </a:lnTo>
                  <a:lnTo>
                    <a:pt x="977627" y="243919"/>
                  </a:lnTo>
                  <a:lnTo>
                    <a:pt x="957038" y="283970"/>
                  </a:lnTo>
                  <a:lnTo>
                    <a:pt x="933571" y="320723"/>
                  </a:lnTo>
                  <a:lnTo>
                    <a:pt x="907197" y="354334"/>
                  </a:lnTo>
                  <a:lnTo>
                    <a:pt x="1023341" y="354334"/>
                  </a:lnTo>
                  <a:lnTo>
                    <a:pt x="1045832" y="318000"/>
                  </a:lnTo>
                  <a:lnTo>
                    <a:pt x="1074077" y="261680"/>
                  </a:lnTo>
                  <a:lnTo>
                    <a:pt x="1086662" y="231630"/>
                  </a:lnTo>
                  <a:lnTo>
                    <a:pt x="1098186" y="200412"/>
                  </a:lnTo>
                  <a:close/>
                </a:path>
                <a:path w="1207134" h="605789">
                  <a:moveTo>
                    <a:pt x="1193052" y="111200"/>
                  </a:moveTo>
                  <a:lnTo>
                    <a:pt x="613175" y="111200"/>
                  </a:lnTo>
                  <a:lnTo>
                    <a:pt x="613175" y="200412"/>
                  </a:lnTo>
                  <a:lnTo>
                    <a:pt x="1193052" y="200412"/>
                  </a:lnTo>
                  <a:lnTo>
                    <a:pt x="1193052" y="111200"/>
                  </a:lnTo>
                  <a:close/>
                </a:path>
                <a:path w="1207134" h="605789">
                  <a:moveTo>
                    <a:pt x="940494" y="0"/>
                  </a:moveTo>
                  <a:lnTo>
                    <a:pt x="842487" y="28899"/>
                  </a:lnTo>
                  <a:lnTo>
                    <a:pt x="846962" y="38716"/>
                  </a:lnTo>
                  <a:lnTo>
                    <a:pt x="851290" y="48899"/>
                  </a:lnTo>
                  <a:lnTo>
                    <a:pt x="866426" y="91253"/>
                  </a:lnTo>
                  <a:lnTo>
                    <a:pt x="872015" y="111200"/>
                  </a:lnTo>
                  <a:lnTo>
                    <a:pt x="929186" y="111200"/>
                  </a:lnTo>
                  <a:lnTo>
                    <a:pt x="980074" y="95494"/>
                  </a:lnTo>
                  <a:lnTo>
                    <a:pt x="977126" y="84871"/>
                  </a:lnTo>
                  <a:lnTo>
                    <a:pt x="973452" y="73571"/>
                  </a:lnTo>
                  <a:lnTo>
                    <a:pt x="958208" y="36075"/>
                  </a:lnTo>
                  <a:lnTo>
                    <a:pt x="946543" y="11645"/>
                  </a:lnTo>
                  <a:lnTo>
                    <a:pt x="94049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97381" y="2808814"/>
              <a:ext cx="368935" cy="288290"/>
            </a:xfrm>
            <a:custGeom>
              <a:avLst/>
              <a:gdLst/>
              <a:ahLst/>
              <a:cxnLst/>
              <a:rect l="l" t="t" r="r" b="b"/>
              <a:pathLst>
                <a:path w="368934" h="288289">
                  <a:moveTo>
                    <a:pt x="189104" y="106174"/>
                  </a:moveTo>
                  <a:lnTo>
                    <a:pt x="184078" y="108687"/>
                  </a:lnTo>
                  <a:lnTo>
                    <a:pt x="179052" y="111096"/>
                  </a:lnTo>
                  <a:lnTo>
                    <a:pt x="173921" y="113399"/>
                  </a:lnTo>
                  <a:lnTo>
                    <a:pt x="168895" y="115703"/>
                  </a:lnTo>
                  <a:lnTo>
                    <a:pt x="163659" y="118111"/>
                  </a:lnTo>
                  <a:lnTo>
                    <a:pt x="158319" y="120624"/>
                  </a:lnTo>
                  <a:lnTo>
                    <a:pt x="176207" y="124881"/>
                  </a:lnTo>
                  <a:lnTo>
                    <a:pt x="193907" y="129472"/>
                  </a:lnTo>
                  <a:lnTo>
                    <a:pt x="245416" y="144915"/>
                  </a:lnTo>
                  <a:lnTo>
                    <a:pt x="288368" y="160832"/>
                  </a:lnTo>
                  <a:lnTo>
                    <a:pt x="251301" y="216119"/>
                  </a:lnTo>
                  <a:lnTo>
                    <a:pt x="235338" y="209029"/>
                  </a:lnTo>
                  <a:lnTo>
                    <a:pt x="217598" y="201891"/>
                  </a:lnTo>
                  <a:lnTo>
                    <a:pt x="176748" y="187428"/>
                  </a:lnTo>
                  <a:lnTo>
                    <a:pt x="133019" y="174327"/>
                  </a:lnTo>
                  <a:lnTo>
                    <a:pt x="90468" y="163974"/>
                  </a:lnTo>
                  <a:lnTo>
                    <a:pt x="107431" y="140728"/>
                  </a:lnTo>
                  <a:lnTo>
                    <a:pt x="86561" y="147894"/>
                  </a:lnTo>
                  <a:lnTo>
                    <a:pt x="65573" y="154471"/>
                  </a:lnTo>
                  <a:lnTo>
                    <a:pt x="44468" y="160459"/>
                  </a:lnTo>
                  <a:lnTo>
                    <a:pt x="23245" y="165858"/>
                  </a:lnTo>
                  <a:lnTo>
                    <a:pt x="20941" y="159157"/>
                  </a:lnTo>
                  <a:lnTo>
                    <a:pt x="17695" y="151513"/>
                  </a:lnTo>
                  <a:lnTo>
                    <a:pt x="0" y="118111"/>
                  </a:lnTo>
                  <a:lnTo>
                    <a:pt x="0" y="287739"/>
                  </a:lnTo>
                  <a:lnTo>
                    <a:pt x="246903" y="287739"/>
                  </a:lnTo>
                  <a:lnTo>
                    <a:pt x="222581" y="280924"/>
                  </a:lnTo>
                  <a:lnTo>
                    <a:pt x="170835" y="268273"/>
                  </a:lnTo>
                  <a:lnTo>
                    <a:pt x="115809" y="257019"/>
                  </a:lnTo>
                  <a:lnTo>
                    <a:pt x="61979" y="248338"/>
                  </a:lnTo>
                  <a:lnTo>
                    <a:pt x="35810" y="245018"/>
                  </a:lnTo>
                  <a:lnTo>
                    <a:pt x="76646" y="186591"/>
                  </a:lnTo>
                  <a:lnTo>
                    <a:pt x="120991" y="192088"/>
                  </a:lnTo>
                  <a:lnTo>
                    <a:pt x="166905" y="199470"/>
                  </a:lnTo>
                  <a:lnTo>
                    <a:pt x="212755" y="208344"/>
                  </a:lnTo>
                  <a:lnTo>
                    <a:pt x="256955" y="218317"/>
                  </a:lnTo>
                  <a:lnTo>
                    <a:pt x="298027" y="228998"/>
                  </a:lnTo>
                  <a:lnTo>
                    <a:pt x="334230" y="239992"/>
                  </a:lnTo>
                  <a:lnTo>
                    <a:pt x="304702" y="287739"/>
                  </a:lnTo>
                  <a:lnTo>
                    <a:pt x="368784" y="287739"/>
                  </a:lnTo>
                  <a:lnTo>
                    <a:pt x="368784" y="111200"/>
                  </a:lnTo>
                  <a:lnTo>
                    <a:pt x="364288" y="116989"/>
                  </a:lnTo>
                  <a:lnTo>
                    <a:pt x="340846" y="151901"/>
                  </a:lnTo>
                  <a:lnTo>
                    <a:pt x="338000" y="157063"/>
                  </a:lnTo>
                  <a:lnTo>
                    <a:pt x="318681" y="152531"/>
                  </a:lnTo>
                  <a:lnTo>
                    <a:pt x="280515" y="141779"/>
                  </a:lnTo>
                  <a:lnTo>
                    <a:pt x="243055" y="128924"/>
                  </a:lnTo>
                  <a:lnTo>
                    <a:pt x="206773" y="114203"/>
                  </a:lnTo>
                  <a:lnTo>
                    <a:pt x="189104" y="106174"/>
                  </a:lnTo>
                  <a:close/>
                </a:path>
                <a:path w="368934" h="288289">
                  <a:moveTo>
                    <a:pt x="0" y="6282"/>
                  </a:moveTo>
                  <a:lnTo>
                    <a:pt x="0" y="87955"/>
                  </a:lnTo>
                  <a:lnTo>
                    <a:pt x="13880" y="85147"/>
                  </a:lnTo>
                  <a:lnTo>
                    <a:pt x="55286" y="75076"/>
                  </a:lnTo>
                  <a:lnTo>
                    <a:pt x="95573" y="62825"/>
                  </a:lnTo>
                  <a:lnTo>
                    <a:pt x="108687" y="58427"/>
                  </a:lnTo>
                  <a:lnTo>
                    <a:pt x="103347" y="54343"/>
                  </a:lnTo>
                  <a:lnTo>
                    <a:pt x="98007" y="50260"/>
                  </a:lnTo>
                  <a:lnTo>
                    <a:pt x="92772" y="46176"/>
                  </a:lnTo>
                  <a:lnTo>
                    <a:pt x="87641" y="42092"/>
                  </a:lnTo>
                  <a:lnTo>
                    <a:pt x="82615" y="38009"/>
                  </a:lnTo>
                  <a:lnTo>
                    <a:pt x="77903" y="33925"/>
                  </a:lnTo>
                  <a:lnTo>
                    <a:pt x="73191" y="37381"/>
                  </a:lnTo>
                  <a:lnTo>
                    <a:pt x="68479" y="40836"/>
                  </a:lnTo>
                  <a:lnTo>
                    <a:pt x="63872" y="44082"/>
                  </a:lnTo>
                  <a:lnTo>
                    <a:pt x="59160" y="47433"/>
                  </a:lnTo>
                  <a:lnTo>
                    <a:pt x="54658" y="50574"/>
                  </a:lnTo>
                  <a:lnTo>
                    <a:pt x="50260" y="53401"/>
                  </a:lnTo>
                  <a:lnTo>
                    <a:pt x="45468" y="48436"/>
                  </a:lnTo>
                  <a:lnTo>
                    <a:pt x="40038" y="42969"/>
                  </a:lnTo>
                  <a:lnTo>
                    <a:pt x="6653" y="11874"/>
                  </a:lnTo>
                  <a:lnTo>
                    <a:pt x="0" y="6282"/>
                  </a:lnTo>
                  <a:close/>
                </a:path>
                <a:path w="368934" h="288289">
                  <a:moveTo>
                    <a:pt x="141985" y="0"/>
                  </a:moveTo>
                  <a:lnTo>
                    <a:pt x="178895" y="22674"/>
                  </a:lnTo>
                  <a:lnTo>
                    <a:pt x="184706" y="25758"/>
                  </a:lnTo>
                  <a:lnTo>
                    <a:pt x="196741" y="19495"/>
                  </a:lnTo>
                  <a:lnTo>
                    <a:pt x="208187" y="13114"/>
                  </a:lnTo>
                  <a:lnTo>
                    <a:pt x="219044" y="6616"/>
                  </a:lnTo>
                  <a:lnTo>
                    <a:pt x="229312" y="0"/>
                  </a:lnTo>
                  <a:lnTo>
                    <a:pt x="14198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5422" y="2779915"/>
              <a:ext cx="211721" cy="177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97381" y="2703268"/>
              <a:ext cx="368935" cy="191770"/>
            </a:xfrm>
            <a:custGeom>
              <a:avLst/>
              <a:gdLst/>
              <a:ahLst/>
              <a:cxnLst/>
              <a:rect l="l" t="t" r="r" b="b"/>
              <a:pathLst>
                <a:path w="368934" h="191769">
                  <a:moveTo>
                    <a:pt x="155178" y="0"/>
                  </a:moveTo>
                  <a:lnTo>
                    <a:pt x="197899" y="15078"/>
                  </a:lnTo>
                  <a:lnTo>
                    <a:pt x="195072" y="19161"/>
                  </a:lnTo>
                  <a:lnTo>
                    <a:pt x="192245" y="23245"/>
                  </a:lnTo>
                  <a:lnTo>
                    <a:pt x="189208" y="27329"/>
                  </a:lnTo>
                  <a:lnTo>
                    <a:pt x="186277" y="31412"/>
                  </a:lnTo>
                  <a:lnTo>
                    <a:pt x="183135" y="35496"/>
                  </a:lnTo>
                  <a:lnTo>
                    <a:pt x="179680" y="39579"/>
                  </a:lnTo>
                  <a:lnTo>
                    <a:pt x="304074" y="39579"/>
                  </a:lnTo>
                  <a:lnTo>
                    <a:pt x="316639" y="36438"/>
                  </a:lnTo>
                  <a:lnTo>
                    <a:pt x="367528" y="65966"/>
                  </a:lnTo>
                  <a:lnTo>
                    <a:pt x="335442" y="106474"/>
                  </a:lnTo>
                  <a:lnTo>
                    <a:pt x="296404" y="143097"/>
                  </a:lnTo>
                  <a:lnTo>
                    <a:pt x="267007" y="165230"/>
                  </a:lnTo>
                  <a:lnTo>
                    <a:pt x="279335" y="169353"/>
                  </a:lnTo>
                  <a:lnTo>
                    <a:pt x="317163" y="180308"/>
                  </a:lnTo>
                  <a:lnTo>
                    <a:pt x="355830" y="189143"/>
                  </a:lnTo>
                  <a:lnTo>
                    <a:pt x="368784" y="191617"/>
                  </a:lnTo>
                  <a:lnTo>
                    <a:pt x="368784" y="0"/>
                  </a:lnTo>
                  <a:lnTo>
                    <a:pt x="155178" y="0"/>
                  </a:lnTo>
                  <a:close/>
                </a:path>
                <a:path w="368934" h="191769">
                  <a:moveTo>
                    <a:pt x="0" y="0"/>
                  </a:moveTo>
                  <a:lnTo>
                    <a:pt x="0" y="99892"/>
                  </a:lnTo>
                  <a:lnTo>
                    <a:pt x="16550" y="89879"/>
                  </a:lnTo>
                  <a:lnTo>
                    <a:pt x="48591" y="67262"/>
                  </a:lnTo>
                  <a:lnTo>
                    <a:pt x="78865" y="41464"/>
                  </a:lnTo>
                  <a:lnTo>
                    <a:pt x="11685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7175" y="2578350"/>
              <a:ext cx="1232632" cy="630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7071" y="3269471"/>
              <a:ext cx="1251375" cy="6532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681782" y="3274350"/>
              <a:ext cx="1209040" cy="610235"/>
            </a:xfrm>
            <a:custGeom>
              <a:avLst/>
              <a:gdLst/>
              <a:ahLst/>
              <a:cxnLst/>
              <a:rect l="l" t="t" r="r" b="b"/>
              <a:pathLst>
                <a:path w="1209040" h="610235">
                  <a:moveTo>
                    <a:pt x="1154729" y="340513"/>
                  </a:moveTo>
                  <a:lnTo>
                    <a:pt x="719978" y="340513"/>
                  </a:lnTo>
                  <a:lnTo>
                    <a:pt x="719978" y="600609"/>
                  </a:lnTo>
                  <a:lnTo>
                    <a:pt x="814216" y="600609"/>
                  </a:lnTo>
                  <a:lnTo>
                    <a:pt x="814216" y="572966"/>
                  </a:lnTo>
                  <a:lnTo>
                    <a:pt x="1154729" y="572966"/>
                  </a:lnTo>
                  <a:lnTo>
                    <a:pt x="1154729" y="488780"/>
                  </a:lnTo>
                  <a:lnTo>
                    <a:pt x="814216" y="488780"/>
                  </a:lnTo>
                  <a:lnTo>
                    <a:pt x="814216" y="424070"/>
                  </a:lnTo>
                  <a:lnTo>
                    <a:pt x="1154729" y="424070"/>
                  </a:lnTo>
                  <a:lnTo>
                    <a:pt x="1154729" y="340513"/>
                  </a:lnTo>
                  <a:close/>
                </a:path>
                <a:path w="1209040" h="610235">
                  <a:moveTo>
                    <a:pt x="1154729" y="572966"/>
                  </a:moveTo>
                  <a:lnTo>
                    <a:pt x="1056093" y="572966"/>
                  </a:lnTo>
                  <a:lnTo>
                    <a:pt x="1056093" y="598096"/>
                  </a:lnTo>
                  <a:lnTo>
                    <a:pt x="1154729" y="598096"/>
                  </a:lnTo>
                  <a:lnTo>
                    <a:pt x="1154729" y="572966"/>
                  </a:lnTo>
                  <a:close/>
                </a:path>
                <a:path w="1209040" h="610235">
                  <a:moveTo>
                    <a:pt x="1154729" y="424070"/>
                  </a:moveTo>
                  <a:lnTo>
                    <a:pt x="1056093" y="424070"/>
                  </a:lnTo>
                  <a:lnTo>
                    <a:pt x="1056093" y="488780"/>
                  </a:lnTo>
                  <a:lnTo>
                    <a:pt x="1154729" y="488780"/>
                  </a:lnTo>
                  <a:lnTo>
                    <a:pt x="1154729" y="424070"/>
                  </a:lnTo>
                  <a:close/>
                </a:path>
                <a:path w="1209040" h="610235">
                  <a:moveTo>
                    <a:pt x="1208759" y="220516"/>
                  </a:moveTo>
                  <a:lnTo>
                    <a:pt x="651498" y="220516"/>
                  </a:lnTo>
                  <a:lnTo>
                    <a:pt x="651498" y="305331"/>
                  </a:lnTo>
                  <a:lnTo>
                    <a:pt x="1208759" y="305331"/>
                  </a:lnTo>
                  <a:lnTo>
                    <a:pt x="1208759" y="220516"/>
                  </a:lnTo>
                  <a:close/>
                </a:path>
                <a:path w="1209040" h="610235">
                  <a:moveTo>
                    <a:pt x="745108" y="3141"/>
                  </a:moveTo>
                  <a:lnTo>
                    <a:pt x="726302" y="53087"/>
                  </a:lnTo>
                  <a:lnTo>
                    <a:pt x="701863" y="100625"/>
                  </a:lnTo>
                  <a:lnTo>
                    <a:pt x="672754" y="143411"/>
                  </a:lnTo>
                  <a:lnTo>
                    <a:pt x="640189" y="178423"/>
                  </a:lnTo>
                  <a:lnTo>
                    <a:pt x="648257" y="182389"/>
                  </a:lnTo>
                  <a:lnTo>
                    <a:pt x="687181" y="203436"/>
                  </a:lnTo>
                  <a:lnTo>
                    <a:pt x="714952" y="220516"/>
                  </a:lnTo>
                  <a:lnTo>
                    <a:pt x="729401" y="220516"/>
                  </a:lnTo>
                  <a:lnTo>
                    <a:pt x="755317" y="186493"/>
                  </a:lnTo>
                  <a:lnTo>
                    <a:pt x="770866" y="163345"/>
                  </a:lnTo>
                  <a:lnTo>
                    <a:pt x="1174205" y="163345"/>
                  </a:lnTo>
                  <a:lnTo>
                    <a:pt x="1174205" y="80416"/>
                  </a:lnTo>
                  <a:lnTo>
                    <a:pt x="815472" y="80416"/>
                  </a:lnTo>
                  <a:lnTo>
                    <a:pt x="821342" y="66751"/>
                  </a:lnTo>
                  <a:lnTo>
                    <a:pt x="826899" y="52982"/>
                  </a:lnTo>
                  <a:lnTo>
                    <a:pt x="832023" y="39422"/>
                  </a:lnTo>
                  <a:lnTo>
                    <a:pt x="836833" y="25758"/>
                  </a:lnTo>
                  <a:lnTo>
                    <a:pt x="745108" y="3141"/>
                  </a:lnTo>
                  <a:close/>
                </a:path>
                <a:path w="1209040" h="610235">
                  <a:moveTo>
                    <a:pt x="995781" y="163345"/>
                  </a:moveTo>
                  <a:lnTo>
                    <a:pt x="898401" y="163345"/>
                  </a:lnTo>
                  <a:lnTo>
                    <a:pt x="898401" y="220516"/>
                  </a:lnTo>
                  <a:lnTo>
                    <a:pt x="995781" y="220516"/>
                  </a:lnTo>
                  <a:lnTo>
                    <a:pt x="995781" y="163345"/>
                  </a:lnTo>
                  <a:close/>
                </a:path>
                <a:path w="1209040" h="610235">
                  <a:moveTo>
                    <a:pt x="995781" y="3769"/>
                  </a:moveTo>
                  <a:lnTo>
                    <a:pt x="898401" y="3769"/>
                  </a:lnTo>
                  <a:lnTo>
                    <a:pt x="898401" y="80416"/>
                  </a:lnTo>
                  <a:lnTo>
                    <a:pt x="995781" y="80416"/>
                  </a:lnTo>
                  <a:lnTo>
                    <a:pt x="995781" y="3769"/>
                  </a:lnTo>
                  <a:close/>
                </a:path>
                <a:path w="1209040" h="610235">
                  <a:moveTo>
                    <a:pt x="581134" y="94237"/>
                  </a:moveTo>
                  <a:lnTo>
                    <a:pt x="65966" y="94237"/>
                  </a:lnTo>
                  <a:lnTo>
                    <a:pt x="65927" y="315716"/>
                  </a:lnTo>
                  <a:lnTo>
                    <a:pt x="65338" y="336665"/>
                  </a:lnTo>
                  <a:lnTo>
                    <a:pt x="62511" y="380093"/>
                  </a:lnTo>
                  <a:lnTo>
                    <a:pt x="56058" y="423926"/>
                  </a:lnTo>
                  <a:lnTo>
                    <a:pt x="44501" y="466582"/>
                  </a:lnTo>
                  <a:lnTo>
                    <a:pt x="26255" y="506542"/>
                  </a:lnTo>
                  <a:lnTo>
                    <a:pt x="0" y="542182"/>
                  </a:lnTo>
                  <a:lnTo>
                    <a:pt x="8872" y="548167"/>
                  </a:lnTo>
                  <a:lnTo>
                    <a:pt x="40103" y="573699"/>
                  </a:lnTo>
                  <a:lnTo>
                    <a:pt x="69008" y="601985"/>
                  </a:lnTo>
                  <a:lnTo>
                    <a:pt x="76018" y="610033"/>
                  </a:lnTo>
                  <a:lnTo>
                    <a:pt x="93509" y="589165"/>
                  </a:lnTo>
                  <a:lnTo>
                    <a:pt x="121738" y="541932"/>
                  </a:lnTo>
                  <a:lnTo>
                    <a:pt x="141314" y="488139"/>
                  </a:lnTo>
                  <a:lnTo>
                    <a:pt x="154278" y="432067"/>
                  </a:lnTo>
                  <a:lnTo>
                    <a:pt x="161289" y="375150"/>
                  </a:lnTo>
                  <a:lnTo>
                    <a:pt x="164387" y="321706"/>
                  </a:lnTo>
                  <a:lnTo>
                    <a:pt x="164602" y="296535"/>
                  </a:lnTo>
                  <a:lnTo>
                    <a:pt x="164602" y="183449"/>
                  </a:lnTo>
                  <a:lnTo>
                    <a:pt x="581134" y="183449"/>
                  </a:lnTo>
                  <a:lnTo>
                    <a:pt x="581134" y="94237"/>
                  </a:lnTo>
                  <a:close/>
                </a:path>
                <a:path w="1209040" h="610235">
                  <a:moveTo>
                    <a:pt x="363130" y="0"/>
                  </a:moveTo>
                  <a:lnTo>
                    <a:pt x="265751" y="16962"/>
                  </a:lnTo>
                  <a:lnTo>
                    <a:pt x="268123" y="25915"/>
                  </a:lnTo>
                  <a:lnTo>
                    <a:pt x="270515" y="35182"/>
                  </a:lnTo>
                  <a:lnTo>
                    <a:pt x="279860" y="74526"/>
                  </a:lnTo>
                  <a:lnTo>
                    <a:pt x="283970" y="94237"/>
                  </a:lnTo>
                  <a:lnTo>
                    <a:pt x="388260" y="94237"/>
                  </a:lnTo>
                  <a:lnTo>
                    <a:pt x="377056" y="47328"/>
                  </a:lnTo>
                  <a:lnTo>
                    <a:pt x="366705" y="11267"/>
                  </a:lnTo>
                  <a:lnTo>
                    <a:pt x="36313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01761" y="3614863"/>
              <a:ext cx="434975" cy="260350"/>
            </a:xfrm>
            <a:custGeom>
              <a:avLst/>
              <a:gdLst/>
              <a:ahLst/>
              <a:cxnLst/>
              <a:rect l="l" t="t" r="r" b="b"/>
              <a:pathLst>
                <a:path w="434975" h="260350">
                  <a:moveTo>
                    <a:pt x="94237" y="83557"/>
                  </a:moveTo>
                  <a:lnTo>
                    <a:pt x="94237" y="148267"/>
                  </a:lnTo>
                  <a:lnTo>
                    <a:pt x="336115" y="148267"/>
                  </a:lnTo>
                  <a:lnTo>
                    <a:pt x="336115" y="83557"/>
                  </a:lnTo>
                  <a:lnTo>
                    <a:pt x="94237" y="83557"/>
                  </a:lnTo>
                  <a:close/>
                </a:path>
                <a:path w="434975" h="260350">
                  <a:moveTo>
                    <a:pt x="0" y="0"/>
                  </a:moveTo>
                  <a:lnTo>
                    <a:pt x="434751" y="0"/>
                  </a:lnTo>
                  <a:lnTo>
                    <a:pt x="434751" y="257583"/>
                  </a:lnTo>
                  <a:lnTo>
                    <a:pt x="336115" y="257583"/>
                  </a:lnTo>
                  <a:lnTo>
                    <a:pt x="336115" y="232453"/>
                  </a:lnTo>
                  <a:lnTo>
                    <a:pt x="94237" y="232453"/>
                  </a:lnTo>
                  <a:lnTo>
                    <a:pt x="94237" y="260096"/>
                  </a:lnTo>
                  <a:lnTo>
                    <a:pt x="0" y="260096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99248" y="3425759"/>
              <a:ext cx="192873" cy="810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321972" y="3277491"/>
              <a:ext cx="568960" cy="302260"/>
            </a:xfrm>
            <a:custGeom>
              <a:avLst/>
              <a:gdLst/>
              <a:ahLst/>
              <a:cxnLst/>
              <a:rect l="l" t="t" r="r" b="b"/>
              <a:pathLst>
                <a:path w="568959" h="302260">
                  <a:moveTo>
                    <a:pt x="104918" y="0"/>
                  </a:moveTo>
                  <a:lnTo>
                    <a:pt x="196643" y="22617"/>
                  </a:lnTo>
                  <a:lnTo>
                    <a:pt x="191833" y="36281"/>
                  </a:lnTo>
                  <a:lnTo>
                    <a:pt x="186669" y="49946"/>
                  </a:lnTo>
                  <a:lnTo>
                    <a:pt x="181152" y="63610"/>
                  </a:lnTo>
                  <a:lnTo>
                    <a:pt x="175282" y="77275"/>
                  </a:lnTo>
                  <a:lnTo>
                    <a:pt x="258212" y="77275"/>
                  </a:lnTo>
                  <a:lnTo>
                    <a:pt x="258212" y="628"/>
                  </a:lnTo>
                  <a:lnTo>
                    <a:pt x="355591" y="628"/>
                  </a:lnTo>
                  <a:lnTo>
                    <a:pt x="355591" y="77275"/>
                  </a:lnTo>
                  <a:lnTo>
                    <a:pt x="534015" y="77275"/>
                  </a:lnTo>
                  <a:lnTo>
                    <a:pt x="534015" y="160204"/>
                  </a:lnTo>
                  <a:lnTo>
                    <a:pt x="355591" y="160204"/>
                  </a:lnTo>
                  <a:lnTo>
                    <a:pt x="355591" y="217375"/>
                  </a:lnTo>
                  <a:lnTo>
                    <a:pt x="568569" y="217375"/>
                  </a:lnTo>
                  <a:lnTo>
                    <a:pt x="568569" y="302189"/>
                  </a:lnTo>
                  <a:lnTo>
                    <a:pt x="11308" y="302189"/>
                  </a:lnTo>
                  <a:lnTo>
                    <a:pt x="11308" y="217375"/>
                  </a:lnTo>
                  <a:lnTo>
                    <a:pt x="74762" y="217375"/>
                  </a:lnTo>
                  <a:lnTo>
                    <a:pt x="66068" y="211760"/>
                  </a:lnTo>
                  <a:lnTo>
                    <a:pt x="26401" y="188829"/>
                  </a:lnTo>
                  <a:lnTo>
                    <a:pt x="0" y="175282"/>
                  </a:lnTo>
                  <a:lnTo>
                    <a:pt x="16704" y="158753"/>
                  </a:lnTo>
                  <a:lnTo>
                    <a:pt x="47560" y="119844"/>
                  </a:lnTo>
                  <a:lnTo>
                    <a:pt x="74629" y="73947"/>
                  </a:lnTo>
                  <a:lnTo>
                    <a:pt x="96261" y="25185"/>
                  </a:lnTo>
                  <a:lnTo>
                    <a:pt x="10491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69846" y="3261890"/>
              <a:ext cx="1233575" cy="63453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797424" y="2023184"/>
            <a:ext cx="2553970" cy="2553970"/>
            <a:chOff x="15797424" y="2023184"/>
            <a:chExt cx="2553970" cy="255397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07895" y="2033655"/>
              <a:ext cx="2532802" cy="25328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07895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32283" y="2932716"/>
              <a:ext cx="1898371" cy="6444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5373" y="2925146"/>
              <a:ext cx="1880361" cy="6269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3021488" y="4821004"/>
            <a:ext cx="2553970" cy="2553970"/>
            <a:chOff x="13021488" y="4821004"/>
            <a:chExt cx="2553970" cy="2553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1959" y="4831475"/>
              <a:ext cx="2532802" cy="2532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31959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73301" y="5052442"/>
              <a:ext cx="1262579" cy="6444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5448" y="5044872"/>
              <a:ext cx="1244255" cy="6269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683353" y="5734746"/>
              <a:ext cx="1262579" cy="63940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688065" y="5739825"/>
              <a:ext cx="1220470" cy="596265"/>
            </a:xfrm>
            <a:custGeom>
              <a:avLst/>
              <a:gdLst/>
              <a:ahLst/>
              <a:cxnLst/>
              <a:rect l="l" t="t" r="r" b="b"/>
              <a:pathLst>
                <a:path w="1220469" h="596264">
                  <a:moveTo>
                    <a:pt x="583957" y="528360"/>
                  </a:moveTo>
                  <a:lnTo>
                    <a:pt x="382606" y="528360"/>
                  </a:lnTo>
                  <a:lnTo>
                    <a:pt x="400139" y="538864"/>
                  </a:lnTo>
                  <a:lnTo>
                    <a:pt x="437249" y="557869"/>
                  </a:lnTo>
                  <a:lnTo>
                    <a:pt x="477168" y="574247"/>
                  </a:lnTo>
                  <a:lnTo>
                    <a:pt x="520131" y="587882"/>
                  </a:lnTo>
                  <a:lnTo>
                    <a:pt x="542810" y="593699"/>
                  </a:lnTo>
                  <a:lnTo>
                    <a:pt x="547758" y="583804"/>
                  </a:lnTo>
                  <a:lnTo>
                    <a:pt x="553491" y="573438"/>
                  </a:lnTo>
                  <a:lnTo>
                    <a:pt x="560009" y="562600"/>
                  </a:lnTo>
                  <a:lnTo>
                    <a:pt x="567312" y="551292"/>
                  </a:lnTo>
                  <a:lnTo>
                    <a:pt x="574969" y="540219"/>
                  </a:lnTo>
                  <a:lnTo>
                    <a:pt x="582665" y="529944"/>
                  </a:lnTo>
                  <a:lnTo>
                    <a:pt x="583957" y="528360"/>
                  </a:lnTo>
                  <a:close/>
                </a:path>
                <a:path w="1220469" h="596264">
                  <a:moveTo>
                    <a:pt x="319780" y="351821"/>
                  </a:moveTo>
                  <a:lnTo>
                    <a:pt x="273290" y="351821"/>
                  </a:lnTo>
                  <a:lnTo>
                    <a:pt x="236223" y="364386"/>
                  </a:lnTo>
                  <a:lnTo>
                    <a:pt x="252930" y="393600"/>
                  </a:lnTo>
                  <a:lnTo>
                    <a:pt x="271169" y="420929"/>
                  </a:lnTo>
                  <a:lnTo>
                    <a:pt x="290940" y="446373"/>
                  </a:lnTo>
                  <a:lnTo>
                    <a:pt x="312241" y="469933"/>
                  </a:lnTo>
                  <a:lnTo>
                    <a:pt x="296144" y="477334"/>
                  </a:lnTo>
                  <a:lnTo>
                    <a:pt x="244181" y="496005"/>
                  </a:lnTo>
                  <a:lnTo>
                    <a:pt x="206669" y="505429"/>
                  </a:lnTo>
                  <a:lnTo>
                    <a:pt x="167115" y="512654"/>
                  </a:lnTo>
                  <a:lnTo>
                    <a:pt x="173011" y="520900"/>
                  </a:lnTo>
                  <a:lnTo>
                    <a:pt x="195946" y="561820"/>
                  </a:lnTo>
                  <a:lnTo>
                    <a:pt x="208580" y="591814"/>
                  </a:lnTo>
                  <a:lnTo>
                    <a:pt x="232748" y="586101"/>
                  </a:lnTo>
                  <a:lnTo>
                    <a:pt x="279081" y="572907"/>
                  </a:lnTo>
                  <a:lnTo>
                    <a:pt x="322706" y="557280"/>
                  </a:lnTo>
                  <a:lnTo>
                    <a:pt x="363385" y="538746"/>
                  </a:lnTo>
                  <a:lnTo>
                    <a:pt x="382606" y="528360"/>
                  </a:lnTo>
                  <a:lnTo>
                    <a:pt x="583957" y="528360"/>
                  </a:lnTo>
                  <a:lnTo>
                    <a:pt x="590081" y="520862"/>
                  </a:lnTo>
                  <a:lnTo>
                    <a:pt x="597468" y="512654"/>
                  </a:lnTo>
                  <a:lnTo>
                    <a:pt x="578387" y="509040"/>
                  </a:lnTo>
                  <a:lnTo>
                    <a:pt x="524067" y="495272"/>
                  </a:lnTo>
                  <a:lnTo>
                    <a:pt x="474622" y="476984"/>
                  </a:lnTo>
                  <a:lnTo>
                    <a:pt x="459253" y="469933"/>
                  </a:lnTo>
                  <a:lnTo>
                    <a:pt x="476117" y="452263"/>
                  </a:lnTo>
                  <a:lnTo>
                    <a:pt x="491843" y="433180"/>
                  </a:lnTo>
                  <a:lnTo>
                    <a:pt x="498326" y="424070"/>
                  </a:lnTo>
                  <a:lnTo>
                    <a:pt x="385119" y="424070"/>
                  </a:lnTo>
                  <a:lnTo>
                    <a:pt x="366134" y="407598"/>
                  </a:lnTo>
                  <a:lnTo>
                    <a:pt x="348916" y="390066"/>
                  </a:lnTo>
                  <a:lnTo>
                    <a:pt x="333464" y="371474"/>
                  </a:lnTo>
                  <a:lnTo>
                    <a:pt x="319780" y="351821"/>
                  </a:lnTo>
                  <a:close/>
                </a:path>
                <a:path w="1220469" h="596264">
                  <a:moveTo>
                    <a:pt x="155806" y="188475"/>
                  </a:moveTo>
                  <a:lnTo>
                    <a:pt x="0" y="188475"/>
                  </a:lnTo>
                  <a:lnTo>
                    <a:pt x="0" y="275803"/>
                  </a:lnTo>
                  <a:lnTo>
                    <a:pt x="67851" y="275803"/>
                  </a:lnTo>
                  <a:lnTo>
                    <a:pt x="67777" y="446373"/>
                  </a:lnTo>
                  <a:lnTo>
                    <a:pt x="57799" y="484801"/>
                  </a:lnTo>
                  <a:lnTo>
                    <a:pt x="36438" y="510141"/>
                  </a:lnTo>
                  <a:lnTo>
                    <a:pt x="42547" y="517621"/>
                  </a:lnTo>
                  <a:lnTo>
                    <a:pt x="67983" y="557967"/>
                  </a:lnTo>
                  <a:lnTo>
                    <a:pt x="81044" y="587416"/>
                  </a:lnTo>
                  <a:lnTo>
                    <a:pt x="84166" y="583151"/>
                  </a:lnTo>
                  <a:lnTo>
                    <a:pt x="118061" y="548700"/>
                  </a:lnTo>
                  <a:lnTo>
                    <a:pt x="148429" y="520862"/>
                  </a:lnTo>
                  <a:lnTo>
                    <a:pt x="235594" y="442290"/>
                  </a:lnTo>
                  <a:lnTo>
                    <a:pt x="231076" y="434967"/>
                  </a:lnTo>
                  <a:lnTo>
                    <a:pt x="226459" y="426662"/>
                  </a:lnTo>
                  <a:lnTo>
                    <a:pt x="221724" y="417376"/>
                  </a:lnTo>
                  <a:lnTo>
                    <a:pt x="216852" y="407108"/>
                  </a:lnTo>
                  <a:lnTo>
                    <a:pt x="155806" y="407108"/>
                  </a:lnTo>
                  <a:lnTo>
                    <a:pt x="155806" y="188475"/>
                  </a:lnTo>
                  <a:close/>
                </a:path>
                <a:path w="1220469" h="596264">
                  <a:moveTo>
                    <a:pt x="505743" y="263866"/>
                  </a:moveTo>
                  <a:lnTo>
                    <a:pt x="491293" y="267007"/>
                  </a:lnTo>
                  <a:lnTo>
                    <a:pt x="219260" y="267007"/>
                  </a:lnTo>
                  <a:lnTo>
                    <a:pt x="219260" y="351821"/>
                  </a:lnTo>
                  <a:lnTo>
                    <a:pt x="445431" y="351821"/>
                  </a:lnTo>
                  <a:lnTo>
                    <a:pt x="432473" y="371827"/>
                  </a:lnTo>
                  <a:lnTo>
                    <a:pt x="418102" y="390537"/>
                  </a:lnTo>
                  <a:lnTo>
                    <a:pt x="402317" y="407952"/>
                  </a:lnTo>
                  <a:lnTo>
                    <a:pt x="385119" y="424070"/>
                  </a:lnTo>
                  <a:lnTo>
                    <a:pt x="498326" y="424070"/>
                  </a:lnTo>
                  <a:lnTo>
                    <a:pt x="519879" y="390773"/>
                  </a:lnTo>
                  <a:lnTo>
                    <a:pt x="543203" y="342162"/>
                  </a:lnTo>
                  <a:lnTo>
                    <a:pt x="561658" y="287111"/>
                  </a:lnTo>
                  <a:lnTo>
                    <a:pt x="505743" y="263866"/>
                  </a:lnTo>
                  <a:close/>
                </a:path>
                <a:path w="1220469" h="596264">
                  <a:moveTo>
                    <a:pt x="201040" y="366271"/>
                  </a:moveTo>
                  <a:lnTo>
                    <a:pt x="155806" y="407108"/>
                  </a:lnTo>
                  <a:lnTo>
                    <a:pt x="216852" y="407108"/>
                  </a:lnTo>
                  <a:lnTo>
                    <a:pt x="212202" y="396427"/>
                  </a:lnTo>
                  <a:lnTo>
                    <a:pt x="208004" y="386061"/>
                  </a:lnTo>
                  <a:lnTo>
                    <a:pt x="204277" y="376009"/>
                  </a:lnTo>
                  <a:lnTo>
                    <a:pt x="201040" y="366271"/>
                  </a:lnTo>
                  <a:close/>
                </a:path>
                <a:path w="1220469" h="596264">
                  <a:moveTo>
                    <a:pt x="508256" y="15706"/>
                  </a:moveTo>
                  <a:lnTo>
                    <a:pt x="268264" y="15706"/>
                  </a:lnTo>
                  <a:lnTo>
                    <a:pt x="268188" y="93275"/>
                  </a:lnTo>
                  <a:lnTo>
                    <a:pt x="267347" y="103583"/>
                  </a:lnTo>
                  <a:lnTo>
                    <a:pt x="254900" y="144040"/>
                  </a:lnTo>
                  <a:lnTo>
                    <a:pt x="216904" y="180949"/>
                  </a:lnTo>
                  <a:lnTo>
                    <a:pt x="184078" y="197271"/>
                  </a:lnTo>
                  <a:lnTo>
                    <a:pt x="191129" y="203419"/>
                  </a:lnTo>
                  <a:lnTo>
                    <a:pt x="224693" y="238731"/>
                  </a:lnTo>
                  <a:lnTo>
                    <a:pt x="243762" y="263866"/>
                  </a:lnTo>
                  <a:lnTo>
                    <a:pt x="272092" y="248338"/>
                  </a:lnTo>
                  <a:lnTo>
                    <a:pt x="314499" y="211785"/>
                  </a:lnTo>
                  <a:lnTo>
                    <a:pt x="338883" y="168671"/>
                  </a:lnTo>
                  <a:lnTo>
                    <a:pt x="351134" y="123237"/>
                  </a:lnTo>
                  <a:lnTo>
                    <a:pt x="353078" y="99892"/>
                  </a:lnTo>
                  <a:lnTo>
                    <a:pt x="508256" y="99892"/>
                  </a:lnTo>
                  <a:lnTo>
                    <a:pt x="508256" y="15706"/>
                  </a:lnTo>
                  <a:close/>
                </a:path>
                <a:path w="1220469" h="596264">
                  <a:moveTo>
                    <a:pt x="508256" y="99892"/>
                  </a:moveTo>
                  <a:lnTo>
                    <a:pt x="422186" y="99892"/>
                  </a:lnTo>
                  <a:lnTo>
                    <a:pt x="422305" y="153691"/>
                  </a:lnTo>
                  <a:lnTo>
                    <a:pt x="425562" y="193907"/>
                  </a:lnTo>
                  <a:lnTo>
                    <a:pt x="449613" y="236861"/>
                  </a:lnTo>
                  <a:lnTo>
                    <a:pt x="509513" y="250672"/>
                  </a:lnTo>
                  <a:lnTo>
                    <a:pt x="553386" y="250672"/>
                  </a:lnTo>
                  <a:lnTo>
                    <a:pt x="588044" y="245018"/>
                  </a:lnTo>
                  <a:lnTo>
                    <a:pt x="586924" y="236655"/>
                  </a:lnTo>
                  <a:lnTo>
                    <a:pt x="585911" y="227741"/>
                  </a:lnTo>
                  <a:lnTo>
                    <a:pt x="582846" y="188475"/>
                  </a:lnTo>
                  <a:lnTo>
                    <a:pt x="582048" y="175282"/>
                  </a:lnTo>
                  <a:lnTo>
                    <a:pt x="514015" y="175282"/>
                  </a:lnTo>
                  <a:lnTo>
                    <a:pt x="511293" y="173188"/>
                  </a:lnTo>
                  <a:lnTo>
                    <a:pt x="509866" y="168671"/>
                  </a:lnTo>
                  <a:lnTo>
                    <a:pt x="508675" y="164602"/>
                  </a:lnTo>
                  <a:lnTo>
                    <a:pt x="508152" y="157900"/>
                  </a:lnTo>
                  <a:lnTo>
                    <a:pt x="508256" y="99892"/>
                  </a:lnTo>
                  <a:close/>
                </a:path>
                <a:path w="1220469" h="596264">
                  <a:moveTo>
                    <a:pt x="581762" y="170256"/>
                  </a:moveTo>
                  <a:lnTo>
                    <a:pt x="544695" y="175282"/>
                  </a:lnTo>
                  <a:lnTo>
                    <a:pt x="582048" y="175282"/>
                  </a:lnTo>
                  <a:lnTo>
                    <a:pt x="581762" y="170256"/>
                  </a:lnTo>
                  <a:close/>
                </a:path>
                <a:path w="1220469" h="596264">
                  <a:moveTo>
                    <a:pt x="94866" y="2513"/>
                  </a:moveTo>
                  <a:lnTo>
                    <a:pt x="36438" y="57799"/>
                  </a:lnTo>
                  <a:lnTo>
                    <a:pt x="50060" y="70064"/>
                  </a:lnTo>
                  <a:lnTo>
                    <a:pt x="63898" y="82968"/>
                  </a:lnTo>
                  <a:lnTo>
                    <a:pt x="92143" y="110572"/>
                  </a:lnTo>
                  <a:lnTo>
                    <a:pt x="128086" y="150388"/>
                  </a:lnTo>
                  <a:lnTo>
                    <a:pt x="136959" y="162089"/>
                  </a:lnTo>
                  <a:lnTo>
                    <a:pt x="199156" y="99263"/>
                  </a:lnTo>
                  <a:lnTo>
                    <a:pt x="165687" y="63924"/>
                  </a:lnTo>
                  <a:lnTo>
                    <a:pt x="136728" y="37793"/>
                  </a:lnTo>
                  <a:lnTo>
                    <a:pt x="108414" y="13605"/>
                  </a:lnTo>
                  <a:lnTo>
                    <a:pt x="94866" y="2513"/>
                  </a:lnTo>
                  <a:close/>
                </a:path>
                <a:path w="1220469" h="596264">
                  <a:moveTo>
                    <a:pt x="811074" y="188475"/>
                  </a:moveTo>
                  <a:lnTo>
                    <a:pt x="630766" y="188475"/>
                  </a:lnTo>
                  <a:lnTo>
                    <a:pt x="630766" y="278944"/>
                  </a:lnTo>
                  <a:lnTo>
                    <a:pt x="717465" y="278944"/>
                  </a:lnTo>
                  <a:lnTo>
                    <a:pt x="717465" y="448572"/>
                  </a:lnTo>
                  <a:lnTo>
                    <a:pt x="705318" y="486477"/>
                  </a:lnTo>
                  <a:lnTo>
                    <a:pt x="681026" y="510769"/>
                  </a:lnTo>
                  <a:lnTo>
                    <a:pt x="687071" y="519274"/>
                  </a:lnTo>
                  <a:lnTo>
                    <a:pt x="712134" y="564009"/>
                  </a:lnTo>
                  <a:lnTo>
                    <a:pt x="725004" y="596212"/>
                  </a:lnTo>
                  <a:lnTo>
                    <a:pt x="728436" y="591953"/>
                  </a:lnTo>
                  <a:lnTo>
                    <a:pt x="765919" y="558870"/>
                  </a:lnTo>
                  <a:lnTo>
                    <a:pt x="865201" y="484244"/>
                  </a:lnTo>
                  <a:lnTo>
                    <a:pt x="895888" y="461766"/>
                  </a:lnTo>
                  <a:lnTo>
                    <a:pt x="892078" y="453579"/>
                  </a:lnTo>
                  <a:lnTo>
                    <a:pt x="888179" y="444253"/>
                  </a:lnTo>
                  <a:lnTo>
                    <a:pt x="884182" y="433789"/>
                  </a:lnTo>
                  <a:lnTo>
                    <a:pt x="880077" y="422186"/>
                  </a:lnTo>
                  <a:lnTo>
                    <a:pt x="878450" y="417160"/>
                  </a:lnTo>
                  <a:lnTo>
                    <a:pt x="811074" y="417160"/>
                  </a:lnTo>
                  <a:lnTo>
                    <a:pt x="811074" y="188475"/>
                  </a:lnTo>
                  <a:close/>
                </a:path>
                <a:path w="1220469" h="596264">
                  <a:moveTo>
                    <a:pt x="1083108" y="284598"/>
                  </a:moveTo>
                  <a:lnTo>
                    <a:pt x="984472" y="284598"/>
                  </a:lnTo>
                  <a:lnTo>
                    <a:pt x="984472" y="593699"/>
                  </a:lnTo>
                  <a:lnTo>
                    <a:pt x="1083108" y="593699"/>
                  </a:lnTo>
                  <a:lnTo>
                    <a:pt x="1083108" y="284598"/>
                  </a:lnTo>
                  <a:close/>
                </a:path>
                <a:path w="1220469" h="596264">
                  <a:moveTo>
                    <a:pt x="867617" y="376951"/>
                  </a:moveTo>
                  <a:lnTo>
                    <a:pt x="811074" y="417160"/>
                  </a:lnTo>
                  <a:lnTo>
                    <a:pt x="878450" y="417160"/>
                  </a:lnTo>
                  <a:lnTo>
                    <a:pt x="876187" y="410170"/>
                  </a:lnTo>
                  <a:lnTo>
                    <a:pt x="872826" y="398626"/>
                  </a:lnTo>
                  <a:lnTo>
                    <a:pt x="869976" y="387553"/>
                  </a:lnTo>
                  <a:lnTo>
                    <a:pt x="867617" y="376951"/>
                  </a:lnTo>
                  <a:close/>
                </a:path>
                <a:path w="1220469" h="596264">
                  <a:moveTo>
                    <a:pt x="1220067" y="189104"/>
                  </a:moveTo>
                  <a:lnTo>
                    <a:pt x="838089" y="189104"/>
                  </a:lnTo>
                  <a:lnTo>
                    <a:pt x="838089" y="284598"/>
                  </a:lnTo>
                  <a:lnTo>
                    <a:pt x="1220067" y="284598"/>
                  </a:lnTo>
                  <a:lnTo>
                    <a:pt x="1220067" y="189104"/>
                  </a:lnTo>
                  <a:close/>
                </a:path>
                <a:path w="1220469" h="596264">
                  <a:moveTo>
                    <a:pt x="1083108" y="0"/>
                  </a:moveTo>
                  <a:lnTo>
                    <a:pt x="984472" y="0"/>
                  </a:lnTo>
                  <a:lnTo>
                    <a:pt x="984472" y="189104"/>
                  </a:lnTo>
                  <a:lnTo>
                    <a:pt x="1083108" y="189104"/>
                  </a:lnTo>
                  <a:lnTo>
                    <a:pt x="1083108" y="0"/>
                  </a:lnTo>
                  <a:close/>
                </a:path>
                <a:path w="1220469" h="596264">
                  <a:moveTo>
                    <a:pt x="731914" y="628"/>
                  </a:moveTo>
                  <a:lnTo>
                    <a:pt x="674115" y="59684"/>
                  </a:lnTo>
                  <a:lnTo>
                    <a:pt x="688292" y="71424"/>
                  </a:lnTo>
                  <a:lnTo>
                    <a:pt x="702714" y="83714"/>
                  </a:lnTo>
                  <a:lnTo>
                    <a:pt x="732333" y="109944"/>
                  </a:lnTo>
                  <a:lnTo>
                    <a:pt x="770220" y="147757"/>
                  </a:lnTo>
                  <a:lnTo>
                    <a:pt x="779662" y="158948"/>
                  </a:lnTo>
                  <a:lnTo>
                    <a:pt x="841230" y="92981"/>
                  </a:lnTo>
                  <a:lnTo>
                    <a:pt x="805980" y="58937"/>
                  </a:lnTo>
                  <a:lnTo>
                    <a:pt x="775603" y="34126"/>
                  </a:lnTo>
                  <a:lnTo>
                    <a:pt x="746032" y="11166"/>
                  </a:lnTo>
                  <a:lnTo>
                    <a:pt x="731914" y="62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95909" y="6079710"/>
              <a:ext cx="149524" cy="9612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688065" y="5755531"/>
              <a:ext cx="895985" cy="581025"/>
            </a:xfrm>
            <a:custGeom>
              <a:avLst/>
              <a:gdLst/>
              <a:ahLst/>
              <a:cxnLst/>
              <a:rect l="l" t="t" r="r" b="b"/>
              <a:pathLst>
                <a:path w="895984" h="581025">
                  <a:moveTo>
                    <a:pt x="505743" y="248159"/>
                  </a:moveTo>
                  <a:lnTo>
                    <a:pt x="561658" y="271405"/>
                  </a:lnTo>
                  <a:lnTo>
                    <a:pt x="553039" y="299735"/>
                  </a:lnTo>
                  <a:lnTo>
                    <a:pt x="543203" y="326456"/>
                  </a:lnTo>
                  <a:lnTo>
                    <a:pt x="519879" y="375067"/>
                  </a:lnTo>
                  <a:lnTo>
                    <a:pt x="491843" y="417474"/>
                  </a:lnTo>
                  <a:lnTo>
                    <a:pt x="459253" y="454227"/>
                  </a:lnTo>
                  <a:lnTo>
                    <a:pt x="474622" y="461278"/>
                  </a:lnTo>
                  <a:lnTo>
                    <a:pt x="524067" y="479566"/>
                  </a:lnTo>
                  <a:lnTo>
                    <a:pt x="578387" y="493334"/>
                  </a:lnTo>
                  <a:lnTo>
                    <a:pt x="597468" y="496948"/>
                  </a:lnTo>
                  <a:lnTo>
                    <a:pt x="590047" y="505194"/>
                  </a:lnTo>
                  <a:lnTo>
                    <a:pt x="560009" y="546894"/>
                  </a:lnTo>
                  <a:lnTo>
                    <a:pt x="542810" y="577992"/>
                  </a:lnTo>
                  <a:lnTo>
                    <a:pt x="520131" y="572176"/>
                  </a:lnTo>
                  <a:lnTo>
                    <a:pt x="477168" y="558541"/>
                  </a:lnTo>
                  <a:lnTo>
                    <a:pt x="437249" y="542162"/>
                  </a:lnTo>
                  <a:lnTo>
                    <a:pt x="400139" y="523158"/>
                  </a:lnTo>
                  <a:lnTo>
                    <a:pt x="382606" y="512654"/>
                  </a:lnTo>
                  <a:lnTo>
                    <a:pt x="363385" y="523040"/>
                  </a:lnTo>
                  <a:lnTo>
                    <a:pt x="322706" y="541573"/>
                  </a:lnTo>
                  <a:lnTo>
                    <a:pt x="279081" y="557201"/>
                  </a:lnTo>
                  <a:lnTo>
                    <a:pt x="232748" y="570394"/>
                  </a:lnTo>
                  <a:lnTo>
                    <a:pt x="208580" y="576108"/>
                  </a:lnTo>
                  <a:lnTo>
                    <a:pt x="204983" y="566646"/>
                  </a:lnTo>
                  <a:lnTo>
                    <a:pt x="200779" y="556645"/>
                  </a:lnTo>
                  <a:lnTo>
                    <a:pt x="178829" y="514238"/>
                  </a:lnTo>
                  <a:lnTo>
                    <a:pt x="167115" y="496948"/>
                  </a:lnTo>
                  <a:lnTo>
                    <a:pt x="187137" y="493610"/>
                  </a:lnTo>
                  <a:lnTo>
                    <a:pt x="225690" y="485286"/>
                  </a:lnTo>
                  <a:lnTo>
                    <a:pt x="279428" y="468441"/>
                  </a:lnTo>
                  <a:lnTo>
                    <a:pt x="312241" y="454227"/>
                  </a:lnTo>
                  <a:lnTo>
                    <a:pt x="290940" y="430667"/>
                  </a:lnTo>
                  <a:lnTo>
                    <a:pt x="271169" y="405223"/>
                  </a:lnTo>
                  <a:lnTo>
                    <a:pt x="252930" y="377894"/>
                  </a:lnTo>
                  <a:lnTo>
                    <a:pt x="236223" y="348680"/>
                  </a:lnTo>
                  <a:lnTo>
                    <a:pt x="273290" y="336115"/>
                  </a:lnTo>
                  <a:lnTo>
                    <a:pt x="219260" y="336115"/>
                  </a:lnTo>
                  <a:lnTo>
                    <a:pt x="219260" y="251301"/>
                  </a:lnTo>
                  <a:lnTo>
                    <a:pt x="491293" y="251301"/>
                  </a:lnTo>
                  <a:lnTo>
                    <a:pt x="505743" y="248159"/>
                  </a:lnTo>
                  <a:close/>
                </a:path>
                <a:path w="895984" h="581025">
                  <a:moveTo>
                    <a:pt x="630766" y="172769"/>
                  </a:moveTo>
                  <a:lnTo>
                    <a:pt x="811074" y="172769"/>
                  </a:lnTo>
                  <a:lnTo>
                    <a:pt x="811074" y="401453"/>
                  </a:lnTo>
                  <a:lnTo>
                    <a:pt x="867617" y="361245"/>
                  </a:lnTo>
                  <a:lnTo>
                    <a:pt x="880077" y="406479"/>
                  </a:lnTo>
                  <a:lnTo>
                    <a:pt x="895888" y="446059"/>
                  </a:lnTo>
                  <a:lnTo>
                    <a:pt x="865201" y="468537"/>
                  </a:lnTo>
                  <a:lnTo>
                    <a:pt x="815212" y="505562"/>
                  </a:lnTo>
                  <a:lnTo>
                    <a:pt x="779678" y="532455"/>
                  </a:lnTo>
                  <a:lnTo>
                    <a:pt x="745841" y="559564"/>
                  </a:lnTo>
                  <a:lnTo>
                    <a:pt x="725004" y="580505"/>
                  </a:lnTo>
                  <a:lnTo>
                    <a:pt x="721630" y="570491"/>
                  </a:lnTo>
                  <a:lnTo>
                    <a:pt x="699594" y="524071"/>
                  </a:lnTo>
                  <a:lnTo>
                    <a:pt x="681026" y="495063"/>
                  </a:lnTo>
                  <a:lnTo>
                    <a:pt x="687428" y="490428"/>
                  </a:lnTo>
                  <a:lnTo>
                    <a:pt x="714062" y="453232"/>
                  </a:lnTo>
                  <a:lnTo>
                    <a:pt x="717465" y="432866"/>
                  </a:lnTo>
                  <a:lnTo>
                    <a:pt x="717465" y="263238"/>
                  </a:lnTo>
                  <a:lnTo>
                    <a:pt x="630766" y="263238"/>
                  </a:lnTo>
                  <a:lnTo>
                    <a:pt x="630766" y="172769"/>
                  </a:lnTo>
                  <a:close/>
                </a:path>
                <a:path w="895984" h="581025">
                  <a:moveTo>
                    <a:pt x="0" y="172769"/>
                  </a:moveTo>
                  <a:lnTo>
                    <a:pt x="155806" y="172769"/>
                  </a:lnTo>
                  <a:lnTo>
                    <a:pt x="155806" y="391401"/>
                  </a:lnTo>
                  <a:lnTo>
                    <a:pt x="201040" y="350565"/>
                  </a:lnTo>
                  <a:lnTo>
                    <a:pt x="216852" y="391401"/>
                  </a:lnTo>
                  <a:lnTo>
                    <a:pt x="235594" y="426583"/>
                  </a:lnTo>
                  <a:lnTo>
                    <a:pt x="207853" y="451520"/>
                  </a:lnTo>
                  <a:lnTo>
                    <a:pt x="162619" y="492285"/>
                  </a:lnTo>
                  <a:lnTo>
                    <a:pt x="130460" y="521518"/>
                  </a:lnTo>
                  <a:lnTo>
                    <a:pt x="99892" y="550349"/>
                  </a:lnTo>
                  <a:lnTo>
                    <a:pt x="81044" y="571710"/>
                  </a:lnTo>
                  <a:lnTo>
                    <a:pt x="77607" y="562522"/>
                  </a:lnTo>
                  <a:lnTo>
                    <a:pt x="55197" y="520291"/>
                  </a:lnTo>
                  <a:lnTo>
                    <a:pt x="36438" y="494435"/>
                  </a:lnTo>
                  <a:lnTo>
                    <a:pt x="42191" y="489607"/>
                  </a:lnTo>
                  <a:lnTo>
                    <a:pt x="65024" y="450941"/>
                  </a:lnTo>
                  <a:lnTo>
                    <a:pt x="67851" y="429725"/>
                  </a:lnTo>
                  <a:lnTo>
                    <a:pt x="67851" y="260096"/>
                  </a:lnTo>
                  <a:lnTo>
                    <a:pt x="0" y="260096"/>
                  </a:lnTo>
                  <a:lnTo>
                    <a:pt x="0" y="172769"/>
                  </a:lnTo>
                  <a:close/>
                </a:path>
                <a:path w="895984" h="581025">
                  <a:moveTo>
                    <a:pt x="268264" y="0"/>
                  </a:moveTo>
                  <a:lnTo>
                    <a:pt x="508256" y="0"/>
                  </a:lnTo>
                  <a:lnTo>
                    <a:pt x="508256" y="133189"/>
                  </a:lnTo>
                  <a:lnTo>
                    <a:pt x="508152" y="142194"/>
                  </a:lnTo>
                  <a:lnTo>
                    <a:pt x="508675" y="148895"/>
                  </a:lnTo>
                  <a:lnTo>
                    <a:pt x="509932" y="153189"/>
                  </a:lnTo>
                  <a:lnTo>
                    <a:pt x="511293" y="157482"/>
                  </a:lnTo>
                  <a:lnTo>
                    <a:pt x="514015" y="159576"/>
                  </a:lnTo>
                  <a:lnTo>
                    <a:pt x="518308" y="159576"/>
                  </a:lnTo>
                  <a:lnTo>
                    <a:pt x="544695" y="159576"/>
                  </a:lnTo>
                  <a:lnTo>
                    <a:pt x="581762" y="154550"/>
                  </a:lnTo>
                  <a:lnTo>
                    <a:pt x="582271" y="163478"/>
                  </a:lnTo>
                  <a:lnTo>
                    <a:pt x="584996" y="202572"/>
                  </a:lnTo>
                  <a:lnTo>
                    <a:pt x="588044" y="229312"/>
                  </a:lnTo>
                  <a:lnTo>
                    <a:pt x="582495" y="231720"/>
                  </a:lnTo>
                  <a:lnTo>
                    <a:pt x="576003" y="233291"/>
                  </a:lnTo>
                  <a:lnTo>
                    <a:pt x="568359" y="234024"/>
                  </a:lnTo>
                  <a:lnTo>
                    <a:pt x="560820" y="234652"/>
                  </a:lnTo>
                  <a:lnTo>
                    <a:pt x="553386" y="234966"/>
                  </a:lnTo>
                  <a:lnTo>
                    <a:pt x="545951" y="234966"/>
                  </a:lnTo>
                  <a:lnTo>
                    <a:pt x="509513" y="234966"/>
                  </a:lnTo>
                  <a:lnTo>
                    <a:pt x="465142" y="228893"/>
                  </a:lnTo>
                  <a:lnTo>
                    <a:pt x="430844" y="196000"/>
                  </a:lnTo>
                  <a:lnTo>
                    <a:pt x="422676" y="156848"/>
                  </a:lnTo>
                  <a:lnTo>
                    <a:pt x="422186" y="131933"/>
                  </a:lnTo>
                  <a:lnTo>
                    <a:pt x="422186" y="84185"/>
                  </a:lnTo>
                  <a:lnTo>
                    <a:pt x="353078" y="84185"/>
                  </a:lnTo>
                  <a:lnTo>
                    <a:pt x="346403" y="130454"/>
                  </a:lnTo>
                  <a:lnTo>
                    <a:pt x="328576" y="175073"/>
                  </a:lnTo>
                  <a:lnTo>
                    <a:pt x="295671" y="215268"/>
                  </a:lnTo>
                  <a:lnTo>
                    <a:pt x="243762" y="248159"/>
                  </a:lnTo>
                  <a:lnTo>
                    <a:pt x="238557" y="240501"/>
                  </a:lnTo>
                  <a:lnTo>
                    <a:pt x="232204" y="232126"/>
                  </a:lnTo>
                  <a:lnTo>
                    <a:pt x="198789" y="195020"/>
                  </a:lnTo>
                  <a:lnTo>
                    <a:pt x="184078" y="181565"/>
                  </a:lnTo>
                  <a:lnTo>
                    <a:pt x="201708" y="173595"/>
                  </a:lnTo>
                  <a:lnTo>
                    <a:pt x="239992" y="147430"/>
                  </a:lnTo>
                  <a:lnTo>
                    <a:pt x="263447" y="108373"/>
                  </a:lnTo>
                  <a:lnTo>
                    <a:pt x="268264" y="67223"/>
                  </a:lnTo>
                  <a:lnTo>
                    <a:pt x="26826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712567" y="5730401"/>
              <a:ext cx="186591" cy="18344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50244" y="5728516"/>
              <a:ext cx="190988" cy="18219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675814" y="5727155"/>
              <a:ext cx="1245197" cy="6219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684610" y="6418191"/>
              <a:ext cx="1224884" cy="63436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989498" y="490560"/>
                  </a:moveTo>
                  <a:lnTo>
                    <a:pt x="1007718" y="539460"/>
                  </a:lnTo>
                  <a:lnTo>
                    <a:pt x="1016847" y="578112"/>
                  </a:lnTo>
                  <a:lnTo>
                    <a:pt x="1018398" y="589301"/>
                  </a:lnTo>
                  <a:lnTo>
                    <a:pt x="1039230" y="589420"/>
                  </a:lnTo>
                  <a:lnTo>
                    <a:pt x="1092636" y="586578"/>
                  </a:lnTo>
                  <a:lnTo>
                    <a:pt x="1133954" y="576934"/>
                  </a:lnTo>
                  <a:lnTo>
                    <a:pt x="1170307" y="548592"/>
                  </a:lnTo>
                  <a:lnTo>
                    <a:pt x="1182688" y="497196"/>
                  </a:lnTo>
                  <a:lnTo>
                    <a:pt x="1182766" y="492859"/>
                  </a:lnTo>
                  <a:lnTo>
                    <a:pt x="1049894" y="492859"/>
                  </a:lnTo>
                  <a:lnTo>
                    <a:pt x="1038607" y="492759"/>
                  </a:lnTo>
                  <a:lnTo>
                    <a:pt x="1026398" y="492504"/>
                  </a:lnTo>
                  <a:lnTo>
                    <a:pt x="1014131" y="492053"/>
                  </a:lnTo>
                  <a:lnTo>
                    <a:pt x="1001824" y="491405"/>
                  </a:lnTo>
                  <a:lnTo>
                    <a:pt x="989498" y="490560"/>
                  </a:lnTo>
                  <a:close/>
                </a:path>
                <a:path w="1183005" h="592454">
                  <a:moveTo>
                    <a:pt x="1003320" y="261981"/>
                  </a:moveTo>
                  <a:lnTo>
                    <a:pt x="690450" y="261981"/>
                  </a:lnTo>
                  <a:lnTo>
                    <a:pt x="690450" y="527627"/>
                  </a:lnTo>
                  <a:lnTo>
                    <a:pt x="779662" y="527627"/>
                  </a:lnTo>
                  <a:lnTo>
                    <a:pt x="779662" y="482393"/>
                  </a:lnTo>
                  <a:lnTo>
                    <a:pt x="1003320" y="482393"/>
                  </a:lnTo>
                  <a:lnTo>
                    <a:pt x="1003320" y="404595"/>
                  </a:lnTo>
                  <a:lnTo>
                    <a:pt x="779662" y="404595"/>
                  </a:lnTo>
                  <a:lnTo>
                    <a:pt x="779662" y="339780"/>
                  </a:lnTo>
                  <a:lnTo>
                    <a:pt x="1003320" y="339780"/>
                  </a:lnTo>
                  <a:lnTo>
                    <a:pt x="1003320" y="261981"/>
                  </a:lnTo>
                  <a:close/>
                </a:path>
                <a:path w="1183005" h="592454">
                  <a:moveTo>
                    <a:pt x="1183000" y="28899"/>
                  </a:moveTo>
                  <a:lnTo>
                    <a:pt x="655268" y="28899"/>
                  </a:lnTo>
                  <a:lnTo>
                    <a:pt x="655268" y="115493"/>
                  </a:lnTo>
                  <a:lnTo>
                    <a:pt x="1088762" y="115493"/>
                  </a:lnTo>
                  <a:lnTo>
                    <a:pt x="1088762" y="483545"/>
                  </a:lnTo>
                  <a:lnTo>
                    <a:pt x="1087610" y="487419"/>
                  </a:lnTo>
                  <a:lnTo>
                    <a:pt x="1085097" y="489513"/>
                  </a:lnTo>
                  <a:lnTo>
                    <a:pt x="1082689" y="491608"/>
                  </a:lnTo>
                  <a:lnTo>
                    <a:pt x="1078605" y="492550"/>
                  </a:lnTo>
                  <a:lnTo>
                    <a:pt x="1073056" y="492550"/>
                  </a:lnTo>
                  <a:lnTo>
                    <a:pt x="1067128" y="492745"/>
                  </a:lnTo>
                  <a:lnTo>
                    <a:pt x="1059404" y="492851"/>
                  </a:lnTo>
                  <a:lnTo>
                    <a:pt x="1049894" y="492859"/>
                  </a:lnTo>
                  <a:lnTo>
                    <a:pt x="1182766" y="492859"/>
                  </a:lnTo>
                  <a:lnTo>
                    <a:pt x="1182955" y="482393"/>
                  </a:lnTo>
                  <a:lnTo>
                    <a:pt x="1183000" y="28899"/>
                  </a:lnTo>
                  <a:close/>
                </a:path>
                <a:path w="1183005" h="592454">
                  <a:moveTo>
                    <a:pt x="1003320" y="339780"/>
                  </a:moveTo>
                  <a:lnTo>
                    <a:pt x="913480" y="339780"/>
                  </a:lnTo>
                  <a:lnTo>
                    <a:pt x="913480" y="404595"/>
                  </a:lnTo>
                  <a:lnTo>
                    <a:pt x="1003320" y="404595"/>
                  </a:lnTo>
                  <a:lnTo>
                    <a:pt x="1003320" y="339780"/>
                  </a:lnTo>
                  <a:close/>
                </a:path>
                <a:path w="1183005" h="592454">
                  <a:moveTo>
                    <a:pt x="1030335" y="148267"/>
                  </a:moveTo>
                  <a:lnTo>
                    <a:pt x="662178" y="148267"/>
                  </a:lnTo>
                  <a:lnTo>
                    <a:pt x="662178" y="227322"/>
                  </a:lnTo>
                  <a:lnTo>
                    <a:pt x="1030335" y="227322"/>
                  </a:lnTo>
                  <a:lnTo>
                    <a:pt x="1030335" y="148267"/>
                  </a:lnTo>
                  <a:close/>
                </a:path>
                <a:path w="1183005" h="592454">
                  <a:moveTo>
                    <a:pt x="562091" y="518937"/>
                  </a:moveTo>
                  <a:lnTo>
                    <a:pt x="445431" y="518937"/>
                  </a:lnTo>
                  <a:lnTo>
                    <a:pt x="450966" y="528985"/>
                  </a:lnTo>
                  <a:lnTo>
                    <a:pt x="456255" y="538857"/>
                  </a:lnTo>
                  <a:lnTo>
                    <a:pt x="474867" y="575964"/>
                  </a:lnTo>
                  <a:lnTo>
                    <a:pt x="482498" y="592442"/>
                  </a:lnTo>
                  <a:lnTo>
                    <a:pt x="574851" y="542810"/>
                  </a:lnTo>
                  <a:lnTo>
                    <a:pt x="562091" y="518937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220438" y="229979"/>
                  </a:lnTo>
                  <a:lnTo>
                    <a:pt x="192873" y="280829"/>
                  </a:lnTo>
                  <a:lnTo>
                    <a:pt x="164576" y="327490"/>
                  </a:lnTo>
                  <a:lnTo>
                    <a:pt x="137692" y="367632"/>
                  </a:lnTo>
                  <a:lnTo>
                    <a:pt x="114590" y="398875"/>
                  </a:lnTo>
                  <a:lnTo>
                    <a:pt x="97379" y="419044"/>
                  </a:lnTo>
                  <a:lnTo>
                    <a:pt x="88778" y="428700"/>
                  </a:lnTo>
                  <a:lnTo>
                    <a:pt x="59306" y="456116"/>
                  </a:lnTo>
                  <a:lnTo>
                    <a:pt x="36438" y="466792"/>
                  </a:lnTo>
                  <a:lnTo>
                    <a:pt x="39699" y="474075"/>
                  </a:lnTo>
                  <a:lnTo>
                    <a:pt x="57208" y="518937"/>
                  </a:lnTo>
                  <a:lnTo>
                    <a:pt x="70106" y="557993"/>
                  </a:lnTo>
                  <a:lnTo>
                    <a:pt x="71620" y="563543"/>
                  </a:lnTo>
                  <a:lnTo>
                    <a:pt x="78235" y="560969"/>
                  </a:lnTo>
                  <a:lnTo>
                    <a:pt x="128464" y="550323"/>
                  </a:lnTo>
                  <a:lnTo>
                    <a:pt x="445431" y="518937"/>
                  </a:lnTo>
                  <a:lnTo>
                    <a:pt x="562091" y="518937"/>
                  </a:lnTo>
                  <a:lnTo>
                    <a:pt x="547287" y="492786"/>
                  </a:lnTo>
                  <a:lnTo>
                    <a:pt x="530972" y="465358"/>
                  </a:lnTo>
                  <a:lnTo>
                    <a:pt x="520174" y="447944"/>
                  </a:lnTo>
                  <a:lnTo>
                    <a:pt x="192873" y="447944"/>
                  </a:lnTo>
                  <a:lnTo>
                    <a:pt x="213861" y="422755"/>
                  </a:lnTo>
                  <a:lnTo>
                    <a:pt x="255011" y="369196"/>
                  </a:lnTo>
                  <a:lnTo>
                    <a:pt x="294689" y="311589"/>
                  </a:lnTo>
                  <a:lnTo>
                    <a:pt x="331128" y="251463"/>
                  </a:lnTo>
                  <a:lnTo>
                    <a:pt x="348052" y="220516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436007" y="322293"/>
                  </a:moveTo>
                  <a:lnTo>
                    <a:pt x="348680" y="361873"/>
                  </a:lnTo>
                  <a:lnTo>
                    <a:pt x="359727" y="378758"/>
                  </a:lnTo>
                  <a:lnTo>
                    <a:pt x="365378" y="387494"/>
                  </a:lnTo>
                  <a:lnTo>
                    <a:pt x="382776" y="414725"/>
                  </a:lnTo>
                  <a:lnTo>
                    <a:pt x="388654" y="424051"/>
                  </a:lnTo>
                  <a:lnTo>
                    <a:pt x="394542" y="433494"/>
                  </a:lnTo>
                  <a:lnTo>
                    <a:pt x="192873" y="447944"/>
                  </a:lnTo>
                  <a:lnTo>
                    <a:pt x="520174" y="447944"/>
                  </a:lnTo>
                  <a:lnTo>
                    <a:pt x="512968" y="436321"/>
                  </a:lnTo>
                  <a:lnTo>
                    <a:pt x="493964" y="406754"/>
                  </a:lnTo>
                  <a:lnTo>
                    <a:pt x="474802" y="377894"/>
                  </a:lnTo>
                  <a:lnTo>
                    <a:pt x="455483" y="349740"/>
                  </a:lnTo>
                  <a:lnTo>
                    <a:pt x="436007" y="322293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128804" y="70050"/>
                  </a:lnTo>
                  <a:lnTo>
                    <a:pt x="91515" y="131933"/>
                  </a:lnTo>
                  <a:lnTo>
                    <a:pt x="47956" y="186748"/>
                  </a:lnTo>
                  <a:lnTo>
                    <a:pt x="0" y="231197"/>
                  </a:lnTo>
                  <a:lnTo>
                    <a:pt x="10052" y="237774"/>
                  </a:lnTo>
                  <a:lnTo>
                    <a:pt x="44920" y="262923"/>
                  </a:lnTo>
                  <a:lnTo>
                    <a:pt x="77667" y="289487"/>
                  </a:lnTo>
                  <a:lnTo>
                    <a:pt x="86070" y="297163"/>
                  </a:lnTo>
                  <a:lnTo>
                    <a:pt x="110574" y="272071"/>
                  </a:lnTo>
                  <a:lnTo>
                    <a:pt x="158206" y="213601"/>
                  </a:lnTo>
                  <a:lnTo>
                    <a:pt x="181355" y="180203"/>
                  </a:lnTo>
                  <a:lnTo>
                    <a:pt x="203446" y="144884"/>
                  </a:lnTo>
                  <a:lnTo>
                    <a:pt x="223710" y="108504"/>
                  </a:lnTo>
                  <a:lnTo>
                    <a:pt x="242168" y="71064"/>
                  </a:lnTo>
                  <a:lnTo>
                    <a:pt x="258840" y="32564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333602" y="36438"/>
                  </a:lnTo>
                  <a:lnTo>
                    <a:pt x="353037" y="71305"/>
                  </a:lnTo>
                  <a:lnTo>
                    <a:pt x="373954" y="106004"/>
                  </a:lnTo>
                  <a:lnTo>
                    <a:pt x="396344" y="140527"/>
                  </a:lnTo>
                  <a:lnTo>
                    <a:pt x="420196" y="174863"/>
                  </a:lnTo>
                  <a:lnTo>
                    <a:pt x="444778" y="208103"/>
                  </a:lnTo>
                  <a:lnTo>
                    <a:pt x="469213" y="239351"/>
                  </a:lnTo>
                  <a:lnTo>
                    <a:pt x="517680" y="295907"/>
                  </a:lnTo>
                  <a:lnTo>
                    <a:pt x="525157" y="286053"/>
                  </a:lnTo>
                  <a:lnTo>
                    <a:pt x="533596" y="275816"/>
                  </a:lnTo>
                  <a:lnTo>
                    <a:pt x="563925" y="243556"/>
                  </a:lnTo>
                  <a:lnTo>
                    <a:pt x="593699" y="217375"/>
                  </a:lnTo>
                  <a:lnTo>
                    <a:pt x="570080" y="194679"/>
                  </a:lnTo>
                  <a:lnTo>
                    <a:pt x="522961" y="143634"/>
                  </a:lnTo>
                  <a:lnTo>
                    <a:pt x="477138" y="86051"/>
                  </a:lnTo>
                  <a:lnTo>
                    <a:pt x="439443" y="28408"/>
                  </a:lnTo>
                  <a:lnTo>
                    <a:pt x="42407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779662" y="339780"/>
                  </a:moveTo>
                  <a:lnTo>
                    <a:pt x="779662" y="404595"/>
                  </a:lnTo>
                  <a:lnTo>
                    <a:pt x="913480" y="404595"/>
                  </a:lnTo>
                  <a:lnTo>
                    <a:pt x="913480" y="339780"/>
                  </a:lnTo>
                  <a:lnTo>
                    <a:pt x="779662" y="339780"/>
                  </a:lnTo>
                  <a:close/>
                </a:path>
                <a:path w="1183005" h="592454">
                  <a:moveTo>
                    <a:pt x="690450" y="261981"/>
                  </a:moveTo>
                  <a:lnTo>
                    <a:pt x="1003320" y="261981"/>
                  </a:lnTo>
                  <a:lnTo>
                    <a:pt x="1003320" y="482393"/>
                  </a:lnTo>
                  <a:lnTo>
                    <a:pt x="779662" y="482393"/>
                  </a:lnTo>
                  <a:lnTo>
                    <a:pt x="779662" y="527627"/>
                  </a:lnTo>
                  <a:lnTo>
                    <a:pt x="690450" y="527627"/>
                  </a:lnTo>
                  <a:lnTo>
                    <a:pt x="690450" y="261981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348052" y="220516"/>
                  </a:lnTo>
                  <a:lnTo>
                    <a:pt x="331128" y="251463"/>
                  </a:lnTo>
                  <a:lnTo>
                    <a:pt x="313341" y="281810"/>
                  </a:lnTo>
                  <a:lnTo>
                    <a:pt x="275174" y="340827"/>
                  </a:lnTo>
                  <a:lnTo>
                    <a:pt x="234574" y="396506"/>
                  </a:lnTo>
                  <a:lnTo>
                    <a:pt x="192873" y="447944"/>
                  </a:lnTo>
                  <a:lnTo>
                    <a:pt x="394542" y="433494"/>
                  </a:lnTo>
                  <a:lnTo>
                    <a:pt x="388654" y="424051"/>
                  </a:lnTo>
                  <a:lnTo>
                    <a:pt x="382776" y="414725"/>
                  </a:lnTo>
                  <a:lnTo>
                    <a:pt x="376917" y="405517"/>
                  </a:lnTo>
                  <a:lnTo>
                    <a:pt x="371088" y="396427"/>
                  </a:lnTo>
                  <a:lnTo>
                    <a:pt x="365378" y="387494"/>
                  </a:lnTo>
                  <a:lnTo>
                    <a:pt x="359727" y="378758"/>
                  </a:lnTo>
                  <a:lnTo>
                    <a:pt x="354154" y="370217"/>
                  </a:lnTo>
                  <a:lnTo>
                    <a:pt x="348680" y="361873"/>
                  </a:lnTo>
                  <a:lnTo>
                    <a:pt x="436007" y="322293"/>
                  </a:lnTo>
                  <a:lnTo>
                    <a:pt x="474802" y="377894"/>
                  </a:lnTo>
                  <a:lnTo>
                    <a:pt x="512968" y="436321"/>
                  </a:lnTo>
                  <a:lnTo>
                    <a:pt x="547287" y="492786"/>
                  </a:lnTo>
                  <a:lnTo>
                    <a:pt x="574851" y="542810"/>
                  </a:lnTo>
                  <a:lnTo>
                    <a:pt x="482498" y="592442"/>
                  </a:lnTo>
                  <a:lnTo>
                    <a:pt x="478825" y="584394"/>
                  </a:lnTo>
                  <a:lnTo>
                    <a:pt x="474867" y="575964"/>
                  </a:lnTo>
                  <a:lnTo>
                    <a:pt x="456255" y="538857"/>
                  </a:lnTo>
                  <a:lnTo>
                    <a:pt x="445431" y="518937"/>
                  </a:lnTo>
                  <a:lnTo>
                    <a:pt x="393759" y="523789"/>
                  </a:lnTo>
                  <a:lnTo>
                    <a:pt x="347122" y="528151"/>
                  </a:lnTo>
                  <a:lnTo>
                    <a:pt x="305532" y="532042"/>
                  </a:lnTo>
                  <a:lnTo>
                    <a:pt x="236821" y="538563"/>
                  </a:lnTo>
                  <a:lnTo>
                    <a:pt x="183505" y="543903"/>
                  </a:lnTo>
                  <a:lnTo>
                    <a:pt x="144260" y="548262"/>
                  </a:lnTo>
                  <a:lnTo>
                    <a:pt x="103871" y="554328"/>
                  </a:lnTo>
                  <a:lnTo>
                    <a:pt x="71620" y="563543"/>
                  </a:lnTo>
                  <a:lnTo>
                    <a:pt x="70087" y="557926"/>
                  </a:lnTo>
                  <a:lnTo>
                    <a:pt x="56856" y="517942"/>
                  </a:lnTo>
                  <a:lnTo>
                    <a:pt x="43048" y="481948"/>
                  </a:lnTo>
                  <a:lnTo>
                    <a:pt x="36438" y="466792"/>
                  </a:lnTo>
                  <a:lnTo>
                    <a:pt x="44427" y="464084"/>
                  </a:lnTo>
                  <a:lnTo>
                    <a:pt x="80717" y="437237"/>
                  </a:lnTo>
                  <a:lnTo>
                    <a:pt x="97379" y="419044"/>
                  </a:lnTo>
                  <a:lnTo>
                    <a:pt x="105253" y="410349"/>
                  </a:lnTo>
                  <a:lnTo>
                    <a:pt x="137692" y="367632"/>
                  </a:lnTo>
                  <a:lnTo>
                    <a:pt x="164576" y="327490"/>
                  </a:lnTo>
                  <a:lnTo>
                    <a:pt x="192873" y="280829"/>
                  </a:lnTo>
                  <a:lnTo>
                    <a:pt x="220438" y="229979"/>
                  </a:lnTo>
                  <a:lnTo>
                    <a:pt x="233101" y="203804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662178" y="148267"/>
                  </a:moveTo>
                  <a:lnTo>
                    <a:pt x="1030335" y="148267"/>
                  </a:lnTo>
                  <a:lnTo>
                    <a:pt x="1030335" y="227322"/>
                  </a:lnTo>
                  <a:lnTo>
                    <a:pt x="662178" y="227322"/>
                  </a:lnTo>
                  <a:lnTo>
                    <a:pt x="662178" y="148267"/>
                  </a:lnTo>
                  <a:close/>
                </a:path>
                <a:path w="1183005" h="592454">
                  <a:moveTo>
                    <a:pt x="655268" y="28899"/>
                  </a:moveTo>
                  <a:lnTo>
                    <a:pt x="1183000" y="28899"/>
                  </a:lnTo>
                  <a:lnTo>
                    <a:pt x="1183000" y="479880"/>
                  </a:lnTo>
                  <a:lnTo>
                    <a:pt x="1178804" y="526410"/>
                  </a:lnTo>
                  <a:lnTo>
                    <a:pt x="1155314" y="565313"/>
                  </a:lnTo>
                  <a:lnTo>
                    <a:pt x="1107639" y="584358"/>
                  </a:lnTo>
                  <a:lnTo>
                    <a:pt x="1058541" y="589000"/>
                  </a:lnTo>
                  <a:lnTo>
                    <a:pt x="1039230" y="589420"/>
                  </a:lnTo>
                  <a:lnTo>
                    <a:pt x="1018398" y="589301"/>
                  </a:lnTo>
                  <a:lnTo>
                    <a:pt x="1016847" y="578112"/>
                  </a:lnTo>
                  <a:lnTo>
                    <a:pt x="1014550" y="566069"/>
                  </a:lnTo>
                  <a:lnTo>
                    <a:pt x="1003398" y="525797"/>
                  </a:lnTo>
                  <a:lnTo>
                    <a:pt x="989498" y="490560"/>
                  </a:lnTo>
                  <a:lnTo>
                    <a:pt x="1001824" y="491405"/>
                  </a:lnTo>
                  <a:lnTo>
                    <a:pt x="1014131" y="492053"/>
                  </a:lnTo>
                  <a:lnTo>
                    <a:pt x="1026398" y="492504"/>
                  </a:lnTo>
                  <a:lnTo>
                    <a:pt x="1038607" y="492759"/>
                  </a:lnTo>
                  <a:lnTo>
                    <a:pt x="1049894" y="492859"/>
                  </a:lnTo>
                  <a:lnTo>
                    <a:pt x="1059404" y="492851"/>
                  </a:lnTo>
                  <a:lnTo>
                    <a:pt x="1067128" y="492745"/>
                  </a:lnTo>
                  <a:lnTo>
                    <a:pt x="1073056" y="492550"/>
                  </a:lnTo>
                  <a:lnTo>
                    <a:pt x="1078605" y="492550"/>
                  </a:lnTo>
                  <a:lnTo>
                    <a:pt x="1082689" y="491608"/>
                  </a:lnTo>
                  <a:lnTo>
                    <a:pt x="1085097" y="489513"/>
                  </a:lnTo>
                  <a:lnTo>
                    <a:pt x="1087610" y="487419"/>
                  </a:lnTo>
                  <a:lnTo>
                    <a:pt x="1088762" y="483545"/>
                  </a:lnTo>
                  <a:lnTo>
                    <a:pt x="1088762" y="477995"/>
                  </a:lnTo>
                  <a:lnTo>
                    <a:pt x="1088762" y="115493"/>
                  </a:lnTo>
                  <a:lnTo>
                    <a:pt x="655268" y="115493"/>
                  </a:lnTo>
                  <a:lnTo>
                    <a:pt x="655268" y="28899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258840" y="32564"/>
                  </a:lnTo>
                  <a:lnTo>
                    <a:pt x="242168" y="71064"/>
                  </a:lnTo>
                  <a:lnTo>
                    <a:pt x="223710" y="108504"/>
                  </a:lnTo>
                  <a:lnTo>
                    <a:pt x="203446" y="144884"/>
                  </a:lnTo>
                  <a:lnTo>
                    <a:pt x="181355" y="180203"/>
                  </a:lnTo>
                  <a:lnTo>
                    <a:pt x="158206" y="213601"/>
                  </a:lnTo>
                  <a:lnTo>
                    <a:pt x="134616" y="244220"/>
                  </a:lnTo>
                  <a:lnTo>
                    <a:pt x="86070" y="297163"/>
                  </a:lnTo>
                  <a:lnTo>
                    <a:pt x="77667" y="289487"/>
                  </a:lnTo>
                  <a:lnTo>
                    <a:pt x="68008" y="281221"/>
                  </a:lnTo>
                  <a:lnTo>
                    <a:pt x="32512" y="253637"/>
                  </a:lnTo>
                  <a:lnTo>
                    <a:pt x="0" y="231197"/>
                  </a:lnTo>
                  <a:lnTo>
                    <a:pt x="24518" y="210268"/>
                  </a:lnTo>
                  <a:lnTo>
                    <a:pt x="70295" y="160636"/>
                  </a:lnTo>
                  <a:lnTo>
                    <a:pt x="111205" y="101462"/>
                  </a:lnTo>
                  <a:lnTo>
                    <a:pt x="144303" y="37695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457132" y="57092"/>
                  </a:lnTo>
                  <a:lnTo>
                    <a:pt x="499461" y="115284"/>
                  </a:lnTo>
                  <a:lnTo>
                    <a:pt x="546501" y="170099"/>
                  </a:lnTo>
                  <a:lnTo>
                    <a:pt x="593699" y="217375"/>
                  </a:lnTo>
                  <a:lnTo>
                    <a:pt x="584115" y="225107"/>
                  </a:lnTo>
                  <a:lnTo>
                    <a:pt x="553281" y="254233"/>
                  </a:lnTo>
                  <a:lnTo>
                    <a:pt x="525157" y="286053"/>
                  </a:lnTo>
                  <a:lnTo>
                    <a:pt x="517680" y="295907"/>
                  </a:lnTo>
                  <a:lnTo>
                    <a:pt x="493510" y="268615"/>
                  </a:lnTo>
                  <a:lnTo>
                    <a:pt x="444778" y="208103"/>
                  </a:lnTo>
                  <a:lnTo>
                    <a:pt x="420196" y="174863"/>
                  </a:lnTo>
                  <a:lnTo>
                    <a:pt x="396344" y="140527"/>
                  </a:lnTo>
                  <a:lnTo>
                    <a:pt x="373954" y="106004"/>
                  </a:lnTo>
                  <a:lnTo>
                    <a:pt x="353037" y="71305"/>
                  </a:lnTo>
                  <a:lnTo>
                    <a:pt x="333602" y="36438"/>
                  </a:lnTo>
                  <a:lnTo>
                    <a:pt x="42407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675814" y="6410694"/>
              <a:ext cx="1208759" cy="61694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5811036" y="4821004"/>
            <a:ext cx="2553970" cy="2553970"/>
            <a:chOff x="15811036" y="4821004"/>
            <a:chExt cx="2553970" cy="2553970"/>
          </a:xfrm>
        </p:grpSpPr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21507" y="4831475"/>
              <a:ext cx="2532802" cy="253280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5821507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158669" y="5743458"/>
              <a:ext cx="1875754" cy="6280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163486" y="5748620"/>
              <a:ext cx="1833245" cy="586105"/>
            </a:xfrm>
            <a:custGeom>
              <a:avLst/>
              <a:gdLst/>
              <a:ahLst/>
              <a:cxnLst/>
              <a:rect l="l" t="t" r="r" b="b"/>
              <a:pathLst>
                <a:path w="1833244" h="586104">
                  <a:moveTo>
                    <a:pt x="894632" y="336743"/>
                  </a:moveTo>
                  <a:lnTo>
                    <a:pt x="819346" y="336743"/>
                  </a:lnTo>
                  <a:lnTo>
                    <a:pt x="819346" y="584275"/>
                  </a:lnTo>
                  <a:lnTo>
                    <a:pt x="894632" y="584275"/>
                  </a:lnTo>
                  <a:lnTo>
                    <a:pt x="894632" y="461766"/>
                  </a:lnTo>
                  <a:lnTo>
                    <a:pt x="984733" y="461766"/>
                  </a:lnTo>
                  <a:lnTo>
                    <a:pt x="984984" y="458155"/>
                  </a:lnTo>
                  <a:lnTo>
                    <a:pt x="985050" y="452342"/>
                  </a:lnTo>
                  <a:lnTo>
                    <a:pt x="907197" y="452342"/>
                  </a:lnTo>
                  <a:lnTo>
                    <a:pt x="905208" y="452237"/>
                  </a:lnTo>
                  <a:lnTo>
                    <a:pt x="902695" y="452237"/>
                  </a:lnTo>
                  <a:lnTo>
                    <a:pt x="900182" y="452132"/>
                  </a:lnTo>
                  <a:lnTo>
                    <a:pt x="894632" y="451713"/>
                  </a:lnTo>
                  <a:lnTo>
                    <a:pt x="894632" y="336743"/>
                  </a:lnTo>
                  <a:close/>
                </a:path>
                <a:path w="1833244" h="586104">
                  <a:moveTo>
                    <a:pt x="981331" y="11308"/>
                  </a:moveTo>
                  <a:lnTo>
                    <a:pt x="659037" y="11308"/>
                  </a:lnTo>
                  <a:lnTo>
                    <a:pt x="659019" y="239225"/>
                  </a:lnTo>
                  <a:lnTo>
                    <a:pt x="658657" y="263303"/>
                  </a:lnTo>
                  <a:lnTo>
                    <a:pt x="656943" y="314335"/>
                  </a:lnTo>
                  <a:lnTo>
                    <a:pt x="652938" y="367187"/>
                  </a:lnTo>
                  <a:lnTo>
                    <a:pt x="645634" y="419568"/>
                  </a:lnTo>
                  <a:lnTo>
                    <a:pt x="634156" y="469370"/>
                  </a:lnTo>
                  <a:lnTo>
                    <a:pt x="617572" y="514539"/>
                  </a:lnTo>
                  <a:lnTo>
                    <a:pt x="625368" y="518737"/>
                  </a:lnTo>
                  <a:lnTo>
                    <a:pt x="662517" y="544700"/>
                  </a:lnTo>
                  <a:lnTo>
                    <a:pt x="684795" y="564799"/>
                  </a:lnTo>
                  <a:lnTo>
                    <a:pt x="696520" y="537452"/>
                  </a:lnTo>
                  <a:lnTo>
                    <a:pt x="714981" y="477025"/>
                  </a:lnTo>
                  <a:lnTo>
                    <a:pt x="727134" y="410023"/>
                  </a:lnTo>
                  <a:lnTo>
                    <a:pt x="734745" y="342571"/>
                  </a:lnTo>
                  <a:lnTo>
                    <a:pt x="736940" y="309100"/>
                  </a:lnTo>
                  <a:lnTo>
                    <a:pt x="985100" y="309100"/>
                  </a:lnTo>
                  <a:lnTo>
                    <a:pt x="985100" y="262609"/>
                  </a:lnTo>
                  <a:lnTo>
                    <a:pt x="738825" y="262609"/>
                  </a:lnTo>
                  <a:lnTo>
                    <a:pt x="739159" y="250457"/>
                  </a:lnTo>
                  <a:lnTo>
                    <a:pt x="739365" y="239225"/>
                  </a:lnTo>
                  <a:lnTo>
                    <a:pt x="739453" y="206067"/>
                  </a:lnTo>
                  <a:lnTo>
                    <a:pt x="981331" y="206067"/>
                  </a:lnTo>
                  <a:lnTo>
                    <a:pt x="981331" y="125650"/>
                  </a:lnTo>
                  <a:lnTo>
                    <a:pt x="739453" y="125650"/>
                  </a:lnTo>
                  <a:lnTo>
                    <a:pt x="739453" y="91724"/>
                  </a:lnTo>
                  <a:lnTo>
                    <a:pt x="981331" y="91724"/>
                  </a:lnTo>
                  <a:lnTo>
                    <a:pt x="981331" y="11308"/>
                  </a:lnTo>
                  <a:close/>
                </a:path>
                <a:path w="1833244" h="586104">
                  <a:moveTo>
                    <a:pt x="985100" y="309100"/>
                  </a:moveTo>
                  <a:lnTo>
                    <a:pt x="736940" y="309100"/>
                  </a:lnTo>
                  <a:lnTo>
                    <a:pt x="737045" y="522706"/>
                  </a:lnTo>
                  <a:lnTo>
                    <a:pt x="801650" y="522706"/>
                  </a:lnTo>
                  <a:lnTo>
                    <a:pt x="801650" y="336743"/>
                  </a:lnTo>
                  <a:lnTo>
                    <a:pt x="985100" y="336743"/>
                  </a:lnTo>
                  <a:lnTo>
                    <a:pt x="985100" y="309100"/>
                  </a:lnTo>
                  <a:close/>
                </a:path>
                <a:path w="1833244" h="586104">
                  <a:moveTo>
                    <a:pt x="984733" y="461766"/>
                  </a:moveTo>
                  <a:lnTo>
                    <a:pt x="894632" y="461766"/>
                  </a:lnTo>
                  <a:lnTo>
                    <a:pt x="897556" y="469370"/>
                  </a:lnTo>
                  <a:lnTo>
                    <a:pt x="900116" y="476621"/>
                  </a:lnTo>
                  <a:lnTo>
                    <a:pt x="910047" y="515105"/>
                  </a:lnTo>
                  <a:lnTo>
                    <a:pt x="910967" y="522078"/>
                  </a:lnTo>
                  <a:lnTo>
                    <a:pt x="919000" y="522058"/>
                  </a:lnTo>
                  <a:lnTo>
                    <a:pt x="959699" y="512399"/>
                  </a:lnTo>
                  <a:lnTo>
                    <a:pt x="983142" y="476260"/>
                  </a:lnTo>
                  <a:lnTo>
                    <a:pt x="984328" y="467590"/>
                  </a:lnTo>
                  <a:lnTo>
                    <a:pt x="984733" y="461766"/>
                  </a:lnTo>
                  <a:close/>
                </a:path>
                <a:path w="1833244" h="586104">
                  <a:moveTo>
                    <a:pt x="985100" y="336743"/>
                  </a:moveTo>
                  <a:lnTo>
                    <a:pt x="913584" y="336743"/>
                  </a:lnTo>
                  <a:lnTo>
                    <a:pt x="913584" y="448468"/>
                  </a:lnTo>
                  <a:lnTo>
                    <a:pt x="913165" y="450143"/>
                  </a:lnTo>
                  <a:lnTo>
                    <a:pt x="912432" y="451085"/>
                  </a:lnTo>
                  <a:lnTo>
                    <a:pt x="911699" y="451923"/>
                  </a:lnTo>
                  <a:lnTo>
                    <a:pt x="910338" y="452342"/>
                  </a:lnTo>
                  <a:lnTo>
                    <a:pt x="985050" y="452342"/>
                  </a:lnTo>
                  <a:lnTo>
                    <a:pt x="985100" y="336743"/>
                  </a:lnTo>
                  <a:close/>
                </a:path>
                <a:path w="1833244" h="586104">
                  <a:moveTo>
                    <a:pt x="894632" y="216747"/>
                  </a:moveTo>
                  <a:lnTo>
                    <a:pt x="819346" y="216747"/>
                  </a:lnTo>
                  <a:lnTo>
                    <a:pt x="819346" y="262609"/>
                  </a:lnTo>
                  <a:lnTo>
                    <a:pt x="894632" y="262609"/>
                  </a:lnTo>
                  <a:lnTo>
                    <a:pt x="894632" y="216747"/>
                  </a:lnTo>
                  <a:close/>
                </a:path>
                <a:path w="1833244" h="586104">
                  <a:moveTo>
                    <a:pt x="981331" y="91724"/>
                  </a:moveTo>
                  <a:lnTo>
                    <a:pt x="895888" y="91724"/>
                  </a:lnTo>
                  <a:lnTo>
                    <a:pt x="895888" y="125650"/>
                  </a:lnTo>
                  <a:lnTo>
                    <a:pt x="981331" y="125650"/>
                  </a:lnTo>
                  <a:lnTo>
                    <a:pt x="981331" y="91724"/>
                  </a:lnTo>
                  <a:close/>
                </a:path>
                <a:path w="1833244" h="586104">
                  <a:moveTo>
                    <a:pt x="1037874" y="492550"/>
                  </a:moveTo>
                  <a:lnTo>
                    <a:pt x="1053789" y="537261"/>
                  </a:lnTo>
                  <a:lnTo>
                    <a:pt x="1063004" y="581134"/>
                  </a:lnTo>
                  <a:lnTo>
                    <a:pt x="1080338" y="580977"/>
                  </a:lnTo>
                  <a:lnTo>
                    <a:pt x="1125410" y="577678"/>
                  </a:lnTo>
                  <a:lnTo>
                    <a:pt x="1170435" y="563543"/>
                  </a:lnTo>
                  <a:lnTo>
                    <a:pt x="1195042" y="533491"/>
                  </a:lnTo>
                  <a:lnTo>
                    <a:pt x="1201602" y="493911"/>
                  </a:lnTo>
                  <a:lnTo>
                    <a:pt x="1109180" y="493911"/>
                  </a:lnTo>
                  <a:lnTo>
                    <a:pt x="1104468" y="493806"/>
                  </a:lnTo>
                  <a:lnTo>
                    <a:pt x="1068324" y="493463"/>
                  </a:lnTo>
                  <a:lnTo>
                    <a:pt x="1037874" y="492550"/>
                  </a:lnTo>
                  <a:close/>
                </a:path>
                <a:path w="1833244" h="586104">
                  <a:moveTo>
                    <a:pt x="1201848" y="0"/>
                  </a:moveTo>
                  <a:lnTo>
                    <a:pt x="1117138" y="0"/>
                  </a:lnTo>
                  <a:lnTo>
                    <a:pt x="1117138" y="486163"/>
                  </a:lnTo>
                  <a:lnTo>
                    <a:pt x="1116196" y="489513"/>
                  </a:lnTo>
                  <a:lnTo>
                    <a:pt x="1112426" y="493073"/>
                  </a:lnTo>
                  <a:lnTo>
                    <a:pt x="1109180" y="493911"/>
                  </a:lnTo>
                  <a:lnTo>
                    <a:pt x="1201602" y="493911"/>
                  </a:lnTo>
                  <a:lnTo>
                    <a:pt x="1201760" y="486163"/>
                  </a:lnTo>
                  <a:lnTo>
                    <a:pt x="1201848" y="0"/>
                  </a:lnTo>
                  <a:close/>
                </a:path>
                <a:path w="1833244" h="586104">
                  <a:moveTo>
                    <a:pt x="1089390" y="46490"/>
                  </a:moveTo>
                  <a:lnTo>
                    <a:pt x="1010335" y="46490"/>
                  </a:lnTo>
                  <a:lnTo>
                    <a:pt x="1010335" y="419673"/>
                  </a:lnTo>
                  <a:lnTo>
                    <a:pt x="1089390" y="419673"/>
                  </a:lnTo>
                  <a:lnTo>
                    <a:pt x="1089390" y="46490"/>
                  </a:lnTo>
                  <a:close/>
                </a:path>
                <a:path w="1833244" h="586104">
                  <a:moveTo>
                    <a:pt x="567940" y="30156"/>
                  </a:moveTo>
                  <a:lnTo>
                    <a:pt x="300304" y="30156"/>
                  </a:lnTo>
                  <a:lnTo>
                    <a:pt x="300304" y="583647"/>
                  </a:lnTo>
                  <a:lnTo>
                    <a:pt x="392658" y="583647"/>
                  </a:lnTo>
                  <a:lnTo>
                    <a:pt x="392658" y="120624"/>
                  </a:lnTo>
                  <a:lnTo>
                    <a:pt x="567940" y="120624"/>
                  </a:lnTo>
                  <a:lnTo>
                    <a:pt x="567940" y="30156"/>
                  </a:lnTo>
                  <a:close/>
                </a:path>
                <a:path w="1833244" h="586104">
                  <a:moveTo>
                    <a:pt x="403966" y="405851"/>
                  </a:moveTo>
                  <a:lnTo>
                    <a:pt x="424699" y="453284"/>
                  </a:lnTo>
                  <a:lnTo>
                    <a:pt x="435830" y="491451"/>
                  </a:lnTo>
                  <a:lnTo>
                    <a:pt x="437892" y="502602"/>
                  </a:lnTo>
                  <a:lnTo>
                    <a:pt x="452517" y="502505"/>
                  </a:lnTo>
                  <a:lnTo>
                    <a:pt x="491817" y="499251"/>
                  </a:lnTo>
                  <a:lnTo>
                    <a:pt x="535271" y="483754"/>
                  </a:lnTo>
                  <a:lnTo>
                    <a:pt x="561239" y="450457"/>
                  </a:lnTo>
                  <a:lnTo>
                    <a:pt x="567799" y="407108"/>
                  </a:lnTo>
                  <a:lnTo>
                    <a:pt x="459357" y="407108"/>
                  </a:lnTo>
                  <a:lnTo>
                    <a:pt x="430809" y="406764"/>
                  </a:lnTo>
                  <a:lnTo>
                    <a:pt x="413019" y="406221"/>
                  </a:lnTo>
                  <a:lnTo>
                    <a:pt x="403966" y="405851"/>
                  </a:lnTo>
                  <a:close/>
                </a:path>
                <a:path w="1833244" h="586104">
                  <a:moveTo>
                    <a:pt x="567940" y="120624"/>
                  </a:moveTo>
                  <a:lnTo>
                    <a:pt x="475587" y="120624"/>
                  </a:lnTo>
                  <a:lnTo>
                    <a:pt x="475692" y="399778"/>
                  </a:lnTo>
                  <a:lnTo>
                    <a:pt x="474749" y="402710"/>
                  </a:lnTo>
                  <a:lnTo>
                    <a:pt x="472969" y="404490"/>
                  </a:lnTo>
                  <a:lnTo>
                    <a:pt x="471294" y="406270"/>
                  </a:lnTo>
                  <a:lnTo>
                    <a:pt x="468362" y="407108"/>
                  </a:lnTo>
                  <a:lnTo>
                    <a:pt x="567799" y="407108"/>
                  </a:lnTo>
                  <a:lnTo>
                    <a:pt x="567875" y="402710"/>
                  </a:lnTo>
                  <a:lnTo>
                    <a:pt x="567940" y="120624"/>
                  </a:lnTo>
                  <a:close/>
                </a:path>
                <a:path w="1833244" h="586104">
                  <a:moveTo>
                    <a:pt x="1833242" y="19475"/>
                  </a:moveTo>
                  <a:lnTo>
                    <a:pt x="1319331" y="19475"/>
                  </a:lnTo>
                  <a:lnTo>
                    <a:pt x="1319292" y="240360"/>
                  </a:lnTo>
                  <a:lnTo>
                    <a:pt x="1318703" y="266261"/>
                  </a:lnTo>
                  <a:lnTo>
                    <a:pt x="1315876" y="321037"/>
                  </a:lnTo>
                  <a:lnTo>
                    <a:pt x="1309292" y="377423"/>
                  </a:lnTo>
                  <a:lnTo>
                    <a:pt x="1297447" y="433180"/>
                  </a:lnTo>
                  <a:lnTo>
                    <a:pt x="1278900" y="485953"/>
                  </a:lnTo>
                  <a:lnTo>
                    <a:pt x="1252108" y="533386"/>
                  </a:lnTo>
                  <a:lnTo>
                    <a:pt x="1262394" y="538000"/>
                  </a:lnTo>
                  <a:lnTo>
                    <a:pt x="1297866" y="557260"/>
                  </a:lnTo>
                  <a:lnTo>
                    <a:pt x="1330599" y="578994"/>
                  </a:lnTo>
                  <a:lnTo>
                    <a:pt x="1338807" y="585531"/>
                  </a:lnTo>
                  <a:lnTo>
                    <a:pt x="1354667" y="559678"/>
                  </a:lnTo>
                  <a:lnTo>
                    <a:pt x="1380183" y="502278"/>
                  </a:lnTo>
                  <a:lnTo>
                    <a:pt x="1397652" y="438141"/>
                  </a:lnTo>
                  <a:lnTo>
                    <a:pt x="1409075" y="372174"/>
                  </a:lnTo>
                  <a:lnTo>
                    <a:pt x="1415140" y="306027"/>
                  </a:lnTo>
                  <a:lnTo>
                    <a:pt x="1417810" y="244688"/>
                  </a:lnTo>
                  <a:lnTo>
                    <a:pt x="1417967" y="216119"/>
                  </a:lnTo>
                  <a:lnTo>
                    <a:pt x="1417967" y="116226"/>
                  </a:lnTo>
                  <a:lnTo>
                    <a:pt x="1833242" y="116226"/>
                  </a:lnTo>
                  <a:lnTo>
                    <a:pt x="1833242" y="19475"/>
                  </a:lnTo>
                  <a:close/>
                </a:path>
                <a:path w="1833244" h="586104">
                  <a:moveTo>
                    <a:pt x="219888" y="3769"/>
                  </a:moveTo>
                  <a:lnTo>
                    <a:pt x="180308" y="20182"/>
                  </a:lnTo>
                  <a:lnTo>
                    <a:pt x="134760" y="36124"/>
                  </a:lnTo>
                  <a:lnTo>
                    <a:pt x="85992" y="50574"/>
                  </a:lnTo>
                  <a:lnTo>
                    <a:pt x="36438" y="62825"/>
                  </a:lnTo>
                  <a:lnTo>
                    <a:pt x="36438" y="375067"/>
                  </a:lnTo>
                  <a:lnTo>
                    <a:pt x="19142" y="409488"/>
                  </a:lnTo>
                  <a:lnTo>
                    <a:pt x="0" y="420929"/>
                  </a:lnTo>
                  <a:lnTo>
                    <a:pt x="3882" y="427629"/>
                  </a:lnTo>
                  <a:lnTo>
                    <a:pt x="21687" y="469710"/>
                  </a:lnTo>
                  <a:lnTo>
                    <a:pt x="34312" y="511398"/>
                  </a:lnTo>
                  <a:lnTo>
                    <a:pt x="35810" y="517680"/>
                  </a:lnTo>
                  <a:lnTo>
                    <a:pt x="41562" y="514578"/>
                  </a:lnTo>
                  <a:lnTo>
                    <a:pt x="79984" y="501072"/>
                  </a:lnTo>
                  <a:lnTo>
                    <a:pt x="137587" y="486686"/>
                  </a:lnTo>
                  <a:lnTo>
                    <a:pt x="276431" y="456740"/>
                  </a:lnTo>
                  <a:lnTo>
                    <a:pt x="275295" y="448005"/>
                  </a:lnTo>
                  <a:lnTo>
                    <a:pt x="271905" y="404094"/>
                  </a:lnTo>
                  <a:lnTo>
                    <a:pt x="271642" y="396427"/>
                  </a:lnTo>
                  <a:lnTo>
                    <a:pt x="129420" y="396427"/>
                  </a:lnTo>
                  <a:lnTo>
                    <a:pt x="129420" y="283970"/>
                  </a:lnTo>
                  <a:lnTo>
                    <a:pt x="272033" y="283970"/>
                  </a:lnTo>
                  <a:lnTo>
                    <a:pt x="272033" y="196014"/>
                  </a:lnTo>
                  <a:lnTo>
                    <a:pt x="129420" y="196014"/>
                  </a:lnTo>
                  <a:lnTo>
                    <a:pt x="129420" y="123137"/>
                  </a:lnTo>
                  <a:lnTo>
                    <a:pt x="149604" y="118525"/>
                  </a:lnTo>
                  <a:lnTo>
                    <a:pt x="169798" y="113648"/>
                  </a:lnTo>
                  <a:lnTo>
                    <a:pt x="210255" y="103138"/>
                  </a:lnTo>
                  <a:lnTo>
                    <a:pt x="249861" y="91463"/>
                  </a:lnTo>
                  <a:lnTo>
                    <a:pt x="287739" y="78531"/>
                  </a:lnTo>
                  <a:lnTo>
                    <a:pt x="219888" y="3769"/>
                  </a:lnTo>
                  <a:close/>
                </a:path>
                <a:path w="1833244" h="586104">
                  <a:moveTo>
                    <a:pt x="271405" y="370669"/>
                  </a:moveTo>
                  <a:lnTo>
                    <a:pt x="129420" y="396427"/>
                  </a:lnTo>
                  <a:lnTo>
                    <a:pt x="271642" y="396427"/>
                  </a:lnTo>
                  <a:lnTo>
                    <a:pt x="271510" y="392553"/>
                  </a:lnTo>
                  <a:lnTo>
                    <a:pt x="271383" y="383725"/>
                  </a:lnTo>
                  <a:lnTo>
                    <a:pt x="271405" y="3706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163486" y="5752390"/>
              <a:ext cx="1833245" cy="582295"/>
            </a:xfrm>
            <a:custGeom>
              <a:avLst/>
              <a:gdLst/>
              <a:ahLst/>
              <a:cxnLst/>
              <a:rect l="l" t="t" r="r" b="b"/>
              <a:pathLst>
                <a:path w="1833244" h="582295">
                  <a:moveTo>
                    <a:pt x="894632" y="332974"/>
                  </a:moveTo>
                  <a:lnTo>
                    <a:pt x="894632" y="447944"/>
                  </a:lnTo>
                  <a:lnTo>
                    <a:pt x="897564" y="448153"/>
                  </a:lnTo>
                  <a:lnTo>
                    <a:pt x="900182" y="448363"/>
                  </a:lnTo>
                  <a:lnTo>
                    <a:pt x="902695" y="448468"/>
                  </a:lnTo>
                  <a:lnTo>
                    <a:pt x="905208" y="448468"/>
                  </a:lnTo>
                  <a:lnTo>
                    <a:pt x="907197" y="448572"/>
                  </a:lnTo>
                  <a:lnTo>
                    <a:pt x="908454" y="448572"/>
                  </a:lnTo>
                  <a:lnTo>
                    <a:pt x="910338" y="448572"/>
                  </a:lnTo>
                  <a:lnTo>
                    <a:pt x="911699" y="448153"/>
                  </a:lnTo>
                  <a:lnTo>
                    <a:pt x="912432" y="447316"/>
                  </a:lnTo>
                  <a:lnTo>
                    <a:pt x="913165" y="446373"/>
                  </a:lnTo>
                  <a:lnTo>
                    <a:pt x="913584" y="444698"/>
                  </a:lnTo>
                  <a:lnTo>
                    <a:pt x="913584" y="442290"/>
                  </a:lnTo>
                  <a:lnTo>
                    <a:pt x="913584" y="332974"/>
                  </a:lnTo>
                  <a:lnTo>
                    <a:pt x="894632" y="332974"/>
                  </a:lnTo>
                  <a:close/>
                </a:path>
                <a:path w="1833244" h="582295">
                  <a:moveTo>
                    <a:pt x="739453" y="87955"/>
                  </a:moveTo>
                  <a:lnTo>
                    <a:pt x="739453" y="121881"/>
                  </a:lnTo>
                  <a:lnTo>
                    <a:pt x="895888" y="121881"/>
                  </a:lnTo>
                  <a:lnTo>
                    <a:pt x="895888" y="87955"/>
                  </a:lnTo>
                  <a:lnTo>
                    <a:pt x="739453" y="87955"/>
                  </a:lnTo>
                  <a:close/>
                </a:path>
                <a:path w="1833244" h="582295">
                  <a:moveTo>
                    <a:pt x="1010335" y="42721"/>
                  </a:moveTo>
                  <a:lnTo>
                    <a:pt x="1089390" y="42721"/>
                  </a:lnTo>
                  <a:lnTo>
                    <a:pt x="1089390" y="415903"/>
                  </a:lnTo>
                  <a:lnTo>
                    <a:pt x="1010335" y="415903"/>
                  </a:lnTo>
                  <a:lnTo>
                    <a:pt x="1010335" y="42721"/>
                  </a:lnTo>
                  <a:close/>
                </a:path>
                <a:path w="1833244" h="582295">
                  <a:moveTo>
                    <a:pt x="300304" y="26386"/>
                  </a:moveTo>
                  <a:lnTo>
                    <a:pt x="567940" y="26386"/>
                  </a:lnTo>
                  <a:lnTo>
                    <a:pt x="567940" y="395171"/>
                  </a:lnTo>
                  <a:lnTo>
                    <a:pt x="564318" y="435457"/>
                  </a:lnTo>
                  <a:lnTo>
                    <a:pt x="544026" y="473427"/>
                  </a:lnTo>
                  <a:lnTo>
                    <a:pt x="503481" y="493149"/>
                  </a:lnTo>
                  <a:lnTo>
                    <a:pt x="452517" y="498736"/>
                  </a:lnTo>
                  <a:lnTo>
                    <a:pt x="437892" y="498832"/>
                  </a:lnTo>
                  <a:lnTo>
                    <a:pt x="435830" y="487681"/>
                  </a:lnTo>
                  <a:lnTo>
                    <a:pt x="432944" y="475744"/>
                  </a:lnTo>
                  <a:lnTo>
                    <a:pt x="419692" y="436066"/>
                  </a:lnTo>
                  <a:lnTo>
                    <a:pt x="403966" y="402081"/>
                  </a:lnTo>
                  <a:lnTo>
                    <a:pt x="413019" y="402451"/>
                  </a:lnTo>
                  <a:lnTo>
                    <a:pt x="421963" y="402762"/>
                  </a:lnTo>
                  <a:lnTo>
                    <a:pt x="430809" y="402994"/>
                  </a:lnTo>
                  <a:lnTo>
                    <a:pt x="439567" y="403129"/>
                  </a:lnTo>
                  <a:lnTo>
                    <a:pt x="451190" y="403233"/>
                  </a:lnTo>
                  <a:lnTo>
                    <a:pt x="459357" y="403338"/>
                  </a:lnTo>
                  <a:lnTo>
                    <a:pt x="464279" y="403338"/>
                  </a:lnTo>
                  <a:lnTo>
                    <a:pt x="468362" y="403338"/>
                  </a:lnTo>
                  <a:lnTo>
                    <a:pt x="471294" y="402500"/>
                  </a:lnTo>
                  <a:lnTo>
                    <a:pt x="472969" y="400720"/>
                  </a:lnTo>
                  <a:lnTo>
                    <a:pt x="474749" y="398940"/>
                  </a:lnTo>
                  <a:lnTo>
                    <a:pt x="475692" y="396008"/>
                  </a:lnTo>
                  <a:lnTo>
                    <a:pt x="475587" y="392029"/>
                  </a:lnTo>
                  <a:lnTo>
                    <a:pt x="475587" y="116855"/>
                  </a:lnTo>
                  <a:lnTo>
                    <a:pt x="392658" y="116855"/>
                  </a:lnTo>
                  <a:lnTo>
                    <a:pt x="392658" y="579877"/>
                  </a:lnTo>
                  <a:lnTo>
                    <a:pt x="300304" y="579877"/>
                  </a:lnTo>
                  <a:lnTo>
                    <a:pt x="300304" y="26386"/>
                  </a:lnTo>
                  <a:close/>
                </a:path>
                <a:path w="1833244" h="582295">
                  <a:moveTo>
                    <a:pt x="1319331" y="15706"/>
                  </a:moveTo>
                  <a:lnTo>
                    <a:pt x="1833242" y="15706"/>
                  </a:lnTo>
                  <a:lnTo>
                    <a:pt x="1833242" y="112457"/>
                  </a:lnTo>
                  <a:lnTo>
                    <a:pt x="1417967" y="112457"/>
                  </a:lnTo>
                  <a:lnTo>
                    <a:pt x="1417967" y="212349"/>
                  </a:lnTo>
                  <a:lnTo>
                    <a:pt x="1416867" y="270881"/>
                  </a:lnTo>
                  <a:lnTo>
                    <a:pt x="1412627" y="335068"/>
                  </a:lnTo>
                  <a:lnTo>
                    <a:pt x="1404080" y="401506"/>
                  </a:lnTo>
                  <a:lnTo>
                    <a:pt x="1389800" y="467001"/>
                  </a:lnTo>
                  <a:lnTo>
                    <a:pt x="1368466" y="528151"/>
                  </a:lnTo>
                  <a:lnTo>
                    <a:pt x="1338807" y="581762"/>
                  </a:lnTo>
                  <a:lnTo>
                    <a:pt x="1330599" y="575224"/>
                  </a:lnTo>
                  <a:lnTo>
                    <a:pt x="1321046" y="568333"/>
                  </a:lnTo>
                  <a:lnTo>
                    <a:pt x="1285283" y="546167"/>
                  </a:lnTo>
                  <a:lnTo>
                    <a:pt x="1252108" y="529617"/>
                  </a:lnTo>
                  <a:lnTo>
                    <a:pt x="1266540" y="506568"/>
                  </a:lnTo>
                  <a:lnTo>
                    <a:pt x="1289199" y="456465"/>
                  </a:lnTo>
                  <a:lnTo>
                    <a:pt x="1304022" y="401610"/>
                  </a:lnTo>
                  <a:lnTo>
                    <a:pt x="1313246" y="345539"/>
                  </a:lnTo>
                  <a:lnTo>
                    <a:pt x="1317564" y="289394"/>
                  </a:lnTo>
                  <a:lnTo>
                    <a:pt x="1319292" y="236591"/>
                  </a:lnTo>
                  <a:lnTo>
                    <a:pt x="1319331" y="211721"/>
                  </a:lnTo>
                  <a:lnTo>
                    <a:pt x="1319331" y="15706"/>
                  </a:lnTo>
                  <a:close/>
                </a:path>
                <a:path w="1833244" h="582295">
                  <a:moveTo>
                    <a:pt x="659037" y="7539"/>
                  </a:moveTo>
                  <a:lnTo>
                    <a:pt x="981331" y="7539"/>
                  </a:lnTo>
                  <a:lnTo>
                    <a:pt x="981331" y="202297"/>
                  </a:lnTo>
                  <a:lnTo>
                    <a:pt x="739453" y="202297"/>
                  </a:lnTo>
                  <a:lnTo>
                    <a:pt x="739453" y="212349"/>
                  </a:lnTo>
                  <a:lnTo>
                    <a:pt x="739473" y="223442"/>
                  </a:lnTo>
                  <a:lnTo>
                    <a:pt x="739375" y="234888"/>
                  </a:lnTo>
                  <a:lnTo>
                    <a:pt x="739159" y="246687"/>
                  </a:lnTo>
                  <a:lnTo>
                    <a:pt x="738825" y="258840"/>
                  </a:lnTo>
                  <a:lnTo>
                    <a:pt x="819346" y="258840"/>
                  </a:lnTo>
                  <a:lnTo>
                    <a:pt x="819346" y="212977"/>
                  </a:lnTo>
                  <a:lnTo>
                    <a:pt x="894632" y="212977"/>
                  </a:lnTo>
                  <a:lnTo>
                    <a:pt x="894632" y="258840"/>
                  </a:lnTo>
                  <a:lnTo>
                    <a:pt x="985100" y="258840"/>
                  </a:lnTo>
                  <a:lnTo>
                    <a:pt x="985100" y="444174"/>
                  </a:lnTo>
                  <a:lnTo>
                    <a:pt x="984984" y="454385"/>
                  </a:lnTo>
                  <a:lnTo>
                    <a:pt x="975533" y="493977"/>
                  </a:lnTo>
                  <a:lnTo>
                    <a:pt x="940704" y="516109"/>
                  </a:lnTo>
                  <a:lnTo>
                    <a:pt x="910967" y="518308"/>
                  </a:lnTo>
                  <a:lnTo>
                    <a:pt x="910047" y="511335"/>
                  </a:lnTo>
                  <a:lnTo>
                    <a:pt x="908715" y="504068"/>
                  </a:lnTo>
                  <a:lnTo>
                    <a:pt x="897457" y="465321"/>
                  </a:lnTo>
                  <a:lnTo>
                    <a:pt x="894632" y="457996"/>
                  </a:lnTo>
                  <a:lnTo>
                    <a:pt x="894632" y="580505"/>
                  </a:lnTo>
                  <a:lnTo>
                    <a:pt x="819346" y="580505"/>
                  </a:lnTo>
                  <a:lnTo>
                    <a:pt x="819346" y="332974"/>
                  </a:lnTo>
                  <a:lnTo>
                    <a:pt x="801650" y="332974"/>
                  </a:lnTo>
                  <a:lnTo>
                    <a:pt x="801650" y="518937"/>
                  </a:lnTo>
                  <a:lnTo>
                    <a:pt x="737045" y="518937"/>
                  </a:lnTo>
                  <a:lnTo>
                    <a:pt x="736940" y="305331"/>
                  </a:lnTo>
                  <a:lnTo>
                    <a:pt x="734745" y="338801"/>
                  </a:lnTo>
                  <a:lnTo>
                    <a:pt x="731469" y="372449"/>
                  </a:lnTo>
                  <a:lnTo>
                    <a:pt x="721758" y="440196"/>
                  </a:lnTo>
                  <a:lnTo>
                    <a:pt x="706575" y="504421"/>
                  </a:lnTo>
                  <a:lnTo>
                    <a:pt x="684795" y="561030"/>
                  </a:lnTo>
                  <a:lnTo>
                    <a:pt x="678495" y="554709"/>
                  </a:lnTo>
                  <a:lnTo>
                    <a:pt x="671065" y="548006"/>
                  </a:lnTo>
                  <a:lnTo>
                    <a:pt x="633841" y="520167"/>
                  </a:lnTo>
                  <a:lnTo>
                    <a:pt x="617572" y="510769"/>
                  </a:lnTo>
                  <a:lnTo>
                    <a:pt x="626507" y="488759"/>
                  </a:lnTo>
                  <a:lnTo>
                    <a:pt x="640528" y="441284"/>
                  </a:lnTo>
                  <a:lnTo>
                    <a:pt x="649698" y="389667"/>
                  </a:lnTo>
                  <a:lnTo>
                    <a:pt x="655353" y="337051"/>
                  </a:lnTo>
                  <a:lnTo>
                    <a:pt x="657962" y="284574"/>
                  </a:lnTo>
                  <a:lnTo>
                    <a:pt x="659019" y="235455"/>
                  </a:lnTo>
                  <a:lnTo>
                    <a:pt x="659037" y="212349"/>
                  </a:lnTo>
                  <a:lnTo>
                    <a:pt x="659037" y="7539"/>
                  </a:lnTo>
                  <a:close/>
                </a:path>
                <a:path w="1833244" h="582295">
                  <a:moveTo>
                    <a:pt x="219888" y="0"/>
                  </a:moveTo>
                  <a:lnTo>
                    <a:pt x="287739" y="74762"/>
                  </a:lnTo>
                  <a:lnTo>
                    <a:pt x="269006" y="81375"/>
                  </a:lnTo>
                  <a:lnTo>
                    <a:pt x="249861" y="87693"/>
                  </a:lnTo>
                  <a:lnTo>
                    <a:pt x="210255" y="99368"/>
                  </a:lnTo>
                  <a:lnTo>
                    <a:pt x="169798" y="109878"/>
                  </a:lnTo>
                  <a:lnTo>
                    <a:pt x="129420" y="119368"/>
                  </a:lnTo>
                  <a:lnTo>
                    <a:pt x="129420" y="192245"/>
                  </a:lnTo>
                  <a:lnTo>
                    <a:pt x="272033" y="192245"/>
                  </a:lnTo>
                  <a:lnTo>
                    <a:pt x="272033" y="280200"/>
                  </a:lnTo>
                  <a:lnTo>
                    <a:pt x="129420" y="280200"/>
                  </a:lnTo>
                  <a:lnTo>
                    <a:pt x="129420" y="392658"/>
                  </a:lnTo>
                  <a:lnTo>
                    <a:pt x="271405" y="366899"/>
                  </a:lnTo>
                  <a:lnTo>
                    <a:pt x="271349" y="377635"/>
                  </a:lnTo>
                  <a:lnTo>
                    <a:pt x="271510" y="388783"/>
                  </a:lnTo>
                  <a:lnTo>
                    <a:pt x="274258" y="434528"/>
                  </a:lnTo>
                  <a:lnTo>
                    <a:pt x="276431" y="452970"/>
                  </a:lnTo>
                  <a:lnTo>
                    <a:pt x="233827" y="461905"/>
                  </a:lnTo>
                  <a:lnTo>
                    <a:pt x="196486" y="469867"/>
                  </a:lnTo>
                  <a:lnTo>
                    <a:pt x="137587" y="482917"/>
                  </a:lnTo>
                  <a:lnTo>
                    <a:pt x="95808" y="493034"/>
                  </a:lnTo>
                  <a:lnTo>
                    <a:pt x="57426" y="504369"/>
                  </a:lnTo>
                  <a:lnTo>
                    <a:pt x="35810" y="513911"/>
                  </a:lnTo>
                  <a:lnTo>
                    <a:pt x="34298" y="507569"/>
                  </a:lnTo>
                  <a:lnTo>
                    <a:pt x="21687" y="465941"/>
                  </a:lnTo>
                  <a:lnTo>
                    <a:pt x="3810" y="423719"/>
                  </a:lnTo>
                  <a:lnTo>
                    <a:pt x="0" y="417160"/>
                  </a:lnTo>
                  <a:lnTo>
                    <a:pt x="6734" y="414013"/>
                  </a:lnTo>
                  <a:lnTo>
                    <a:pt x="35476" y="379955"/>
                  </a:lnTo>
                  <a:lnTo>
                    <a:pt x="36438" y="371297"/>
                  </a:lnTo>
                  <a:lnTo>
                    <a:pt x="36438" y="59055"/>
                  </a:lnTo>
                  <a:lnTo>
                    <a:pt x="61313" y="53205"/>
                  </a:lnTo>
                  <a:lnTo>
                    <a:pt x="110474" y="39854"/>
                  </a:lnTo>
                  <a:lnTo>
                    <a:pt x="158280" y="24442"/>
                  </a:lnTo>
                  <a:lnTo>
                    <a:pt x="200844" y="8265"/>
                  </a:lnTo>
                  <a:lnTo>
                    <a:pt x="21988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51130" y="5735950"/>
              <a:ext cx="1858372" cy="610662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835546" y="7517258"/>
            <a:ext cx="2553970" cy="2553970"/>
            <a:chOff x="1835546" y="7517258"/>
            <a:chExt cx="2553970" cy="2553970"/>
          </a:xfrm>
        </p:grpSpPr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46017" y="7527729"/>
              <a:ext cx="2532802" cy="253280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84601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71242" y="8423649"/>
              <a:ext cx="1890832" cy="64445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64122" y="8416079"/>
              <a:ext cx="1871775" cy="62574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641743" y="7517258"/>
            <a:ext cx="2553970" cy="2553970"/>
            <a:chOff x="4641743" y="7517258"/>
            <a:chExt cx="2553970" cy="2553970"/>
          </a:xfrm>
        </p:grpSpPr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52214" y="7527729"/>
              <a:ext cx="2532802" cy="253280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652214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94917" y="7748926"/>
              <a:ext cx="1280275" cy="63940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350565" y="214862"/>
                  </a:moveTo>
                  <a:lnTo>
                    <a:pt x="255070" y="214862"/>
                  </a:lnTo>
                  <a:lnTo>
                    <a:pt x="255070" y="596840"/>
                  </a:lnTo>
                  <a:lnTo>
                    <a:pt x="350565" y="596840"/>
                  </a:lnTo>
                  <a:lnTo>
                    <a:pt x="350565" y="214862"/>
                  </a:lnTo>
                  <a:close/>
                </a:path>
                <a:path w="1237615" h="597534">
                  <a:moveTo>
                    <a:pt x="452571" y="141356"/>
                  </a:moveTo>
                  <a:lnTo>
                    <a:pt x="307215" y="141356"/>
                  </a:lnTo>
                  <a:lnTo>
                    <a:pt x="345540" y="176715"/>
                  </a:lnTo>
                  <a:lnTo>
                    <a:pt x="381205" y="207402"/>
                  </a:lnTo>
                  <a:lnTo>
                    <a:pt x="414220" y="233415"/>
                  </a:lnTo>
                  <a:lnTo>
                    <a:pt x="472647" y="272529"/>
                  </a:lnTo>
                  <a:lnTo>
                    <a:pt x="522708" y="300300"/>
                  </a:lnTo>
                  <a:lnTo>
                    <a:pt x="544695" y="310357"/>
                  </a:lnTo>
                  <a:lnTo>
                    <a:pt x="550671" y="298441"/>
                  </a:lnTo>
                  <a:lnTo>
                    <a:pt x="557522" y="286588"/>
                  </a:lnTo>
                  <a:lnTo>
                    <a:pt x="583382" y="251335"/>
                  </a:lnTo>
                  <a:lnTo>
                    <a:pt x="611918" y="222401"/>
                  </a:lnTo>
                  <a:lnTo>
                    <a:pt x="588435" y="214664"/>
                  </a:lnTo>
                  <a:lnTo>
                    <a:pt x="562744" y="204169"/>
                  </a:lnTo>
                  <a:lnTo>
                    <a:pt x="534834" y="190905"/>
                  </a:lnTo>
                  <a:lnTo>
                    <a:pt x="504696" y="174863"/>
                  </a:lnTo>
                  <a:lnTo>
                    <a:pt x="472475" y="155252"/>
                  </a:lnTo>
                  <a:lnTo>
                    <a:pt x="452571" y="1413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273504" y="38678"/>
                  </a:lnTo>
                  <a:lnTo>
                    <a:pt x="243042" y="73989"/>
                  </a:lnTo>
                  <a:lnTo>
                    <a:pt x="208908" y="105944"/>
                  </a:lnTo>
                  <a:lnTo>
                    <a:pt x="171094" y="134550"/>
                  </a:lnTo>
                  <a:lnTo>
                    <a:pt x="130711" y="160052"/>
                  </a:lnTo>
                  <a:lnTo>
                    <a:pt x="88727" y="182677"/>
                  </a:lnTo>
                  <a:lnTo>
                    <a:pt x="45154" y="202416"/>
                  </a:lnTo>
                  <a:lnTo>
                    <a:pt x="0" y="219260"/>
                  </a:lnTo>
                  <a:lnTo>
                    <a:pt x="9780" y="229250"/>
                  </a:lnTo>
                  <a:lnTo>
                    <a:pt x="37904" y="263028"/>
                  </a:lnTo>
                  <a:lnTo>
                    <a:pt x="61176" y="298482"/>
                  </a:lnTo>
                  <a:lnTo>
                    <a:pt x="67223" y="309728"/>
                  </a:lnTo>
                  <a:lnTo>
                    <a:pt x="100108" y="294004"/>
                  </a:lnTo>
                  <a:lnTo>
                    <a:pt x="163875" y="258236"/>
                  </a:lnTo>
                  <a:lnTo>
                    <a:pt x="224757" y="216600"/>
                  </a:lnTo>
                  <a:lnTo>
                    <a:pt x="280986" y="168152"/>
                  </a:lnTo>
                  <a:lnTo>
                    <a:pt x="307215" y="141356"/>
                  </a:lnTo>
                  <a:lnTo>
                    <a:pt x="452571" y="141356"/>
                  </a:lnTo>
                  <a:lnTo>
                    <a:pt x="438154" y="131291"/>
                  </a:lnTo>
                  <a:lnTo>
                    <a:pt x="401712" y="102992"/>
                  </a:lnTo>
                  <a:lnTo>
                    <a:pt x="363130" y="70364"/>
                  </a:lnTo>
                  <a:lnTo>
                    <a:pt x="368175" y="62687"/>
                  </a:lnTo>
                  <a:lnTo>
                    <a:pt x="373103" y="54893"/>
                  </a:lnTo>
                  <a:lnTo>
                    <a:pt x="377913" y="46981"/>
                  </a:lnTo>
                  <a:lnTo>
                    <a:pt x="382606" y="38951"/>
                  </a:lnTo>
                  <a:lnTo>
                    <a:pt x="300304" y="0"/>
                  </a:lnTo>
                  <a:close/>
                </a:path>
                <a:path w="1237615" h="597534">
                  <a:moveTo>
                    <a:pt x="975677" y="1256"/>
                  </a:moveTo>
                  <a:lnTo>
                    <a:pt x="870130" y="1256"/>
                  </a:lnTo>
                  <a:lnTo>
                    <a:pt x="869934" y="24405"/>
                  </a:lnTo>
                  <a:lnTo>
                    <a:pt x="869345" y="50351"/>
                  </a:lnTo>
                  <a:lnTo>
                    <a:pt x="866989" y="110677"/>
                  </a:lnTo>
                  <a:lnTo>
                    <a:pt x="859594" y="178934"/>
                  </a:lnTo>
                  <a:lnTo>
                    <a:pt x="843953" y="251824"/>
                  </a:lnTo>
                  <a:lnTo>
                    <a:pt x="832189" y="289124"/>
                  </a:lnTo>
                  <a:lnTo>
                    <a:pt x="816676" y="325932"/>
                  </a:lnTo>
                  <a:lnTo>
                    <a:pt x="797393" y="362230"/>
                  </a:lnTo>
                  <a:lnTo>
                    <a:pt x="774321" y="397998"/>
                  </a:lnTo>
                  <a:lnTo>
                    <a:pt x="746619" y="432414"/>
                  </a:lnTo>
                  <a:lnTo>
                    <a:pt x="713459" y="464671"/>
                  </a:lnTo>
                  <a:lnTo>
                    <a:pt x="674842" y="494768"/>
                  </a:lnTo>
                  <a:lnTo>
                    <a:pt x="630766" y="522706"/>
                  </a:lnTo>
                  <a:lnTo>
                    <a:pt x="642331" y="530909"/>
                  </a:lnTo>
                  <a:lnTo>
                    <a:pt x="674534" y="558621"/>
                  </a:lnTo>
                  <a:lnTo>
                    <a:pt x="700641" y="587968"/>
                  </a:lnTo>
                  <a:lnTo>
                    <a:pt x="707413" y="597468"/>
                  </a:lnTo>
                  <a:lnTo>
                    <a:pt x="749779" y="568158"/>
                  </a:lnTo>
                  <a:lnTo>
                    <a:pt x="787659" y="536776"/>
                  </a:lnTo>
                  <a:lnTo>
                    <a:pt x="821043" y="503333"/>
                  </a:lnTo>
                  <a:lnTo>
                    <a:pt x="849921" y="467839"/>
                  </a:lnTo>
                  <a:lnTo>
                    <a:pt x="874793" y="431006"/>
                  </a:lnTo>
                  <a:lnTo>
                    <a:pt x="896307" y="393535"/>
                  </a:lnTo>
                  <a:lnTo>
                    <a:pt x="914445" y="355416"/>
                  </a:lnTo>
                  <a:lnTo>
                    <a:pt x="929186" y="316639"/>
                  </a:lnTo>
                  <a:lnTo>
                    <a:pt x="1030753" y="316639"/>
                  </a:lnTo>
                  <a:lnTo>
                    <a:pt x="1012793" y="277584"/>
                  </a:lnTo>
                  <a:lnTo>
                    <a:pt x="992761" y="220914"/>
                  </a:lnTo>
                  <a:lnTo>
                    <a:pt x="980251" y="168371"/>
                  </a:lnTo>
                  <a:lnTo>
                    <a:pt x="972712" y="124551"/>
                  </a:lnTo>
                  <a:lnTo>
                    <a:pt x="970651" y="106174"/>
                  </a:lnTo>
                  <a:lnTo>
                    <a:pt x="971750" y="91270"/>
                  </a:lnTo>
                  <a:lnTo>
                    <a:pt x="972692" y="76856"/>
                  </a:lnTo>
                  <a:lnTo>
                    <a:pt x="974616" y="36507"/>
                  </a:lnTo>
                  <a:lnTo>
                    <a:pt x="975402" y="12404"/>
                  </a:lnTo>
                  <a:lnTo>
                    <a:pt x="975677" y="1256"/>
                  </a:lnTo>
                  <a:close/>
                </a:path>
                <a:path w="1237615" h="597534">
                  <a:moveTo>
                    <a:pt x="1030753" y="316639"/>
                  </a:moveTo>
                  <a:lnTo>
                    <a:pt x="929186" y="316639"/>
                  </a:lnTo>
                  <a:lnTo>
                    <a:pt x="939393" y="342456"/>
                  </a:lnTo>
                  <a:lnTo>
                    <a:pt x="964481" y="393973"/>
                  </a:lnTo>
                  <a:lnTo>
                    <a:pt x="995889" y="444942"/>
                  </a:lnTo>
                  <a:lnTo>
                    <a:pt x="1034912" y="493046"/>
                  </a:lnTo>
                  <a:lnTo>
                    <a:pt x="1081930" y="537558"/>
                  </a:lnTo>
                  <a:lnTo>
                    <a:pt x="1138159" y="576124"/>
                  </a:lnTo>
                  <a:lnTo>
                    <a:pt x="1169807" y="593070"/>
                  </a:lnTo>
                  <a:lnTo>
                    <a:pt x="1175383" y="583079"/>
                  </a:lnTo>
                  <a:lnTo>
                    <a:pt x="1181901" y="572901"/>
                  </a:lnTo>
                  <a:lnTo>
                    <a:pt x="1206874" y="541696"/>
                  </a:lnTo>
                  <a:lnTo>
                    <a:pt x="1237030" y="513911"/>
                  </a:lnTo>
                  <a:lnTo>
                    <a:pt x="1198451" y="494140"/>
                  </a:lnTo>
                  <a:lnTo>
                    <a:pt x="1163603" y="472210"/>
                  </a:lnTo>
                  <a:lnTo>
                    <a:pt x="1132485" y="448121"/>
                  </a:lnTo>
                  <a:lnTo>
                    <a:pt x="1080947" y="394209"/>
                  </a:lnTo>
                  <a:lnTo>
                    <a:pt x="1041324" y="336881"/>
                  </a:lnTo>
                  <a:lnTo>
                    <a:pt x="1030753" y="31663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255070" y="214862"/>
                  </a:moveTo>
                  <a:lnTo>
                    <a:pt x="350565" y="214862"/>
                  </a:lnTo>
                  <a:lnTo>
                    <a:pt x="350565" y="596840"/>
                  </a:lnTo>
                  <a:lnTo>
                    <a:pt x="255070" y="596840"/>
                  </a:lnTo>
                  <a:lnTo>
                    <a:pt x="255070" y="214862"/>
                  </a:lnTo>
                  <a:close/>
                </a:path>
                <a:path w="1237615" h="597534">
                  <a:moveTo>
                    <a:pt x="870130" y="1256"/>
                  </a:moveTo>
                  <a:lnTo>
                    <a:pt x="975677" y="1256"/>
                  </a:lnTo>
                  <a:lnTo>
                    <a:pt x="975402" y="12404"/>
                  </a:lnTo>
                  <a:lnTo>
                    <a:pt x="973478" y="62913"/>
                  </a:lnTo>
                  <a:lnTo>
                    <a:pt x="970651" y="106174"/>
                  </a:lnTo>
                  <a:lnTo>
                    <a:pt x="972712" y="124551"/>
                  </a:lnTo>
                  <a:lnTo>
                    <a:pt x="980251" y="168371"/>
                  </a:lnTo>
                  <a:lnTo>
                    <a:pt x="992761" y="220914"/>
                  </a:lnTo>
                  <a:lnTo>
                    <a:pt x="1012793" y="277584"/>
                  </a:lnTo>
                  <a:lnTo>
                    <a:pt x="1041324" y="336881"/>
                  </a:lnTo>
                  <a:lnTo>
                    <a:pt x="1080947" y="394209"/>
                  </a:lnTo>
                  <a:lnTo>
                    <a:pt x="1132485" y="448121"/>
                  </a:lnTo>
                  <a:lnTo>
                    <a:pt x="1163603" y="472210"/>
                  </a:lnTo>
                  <a:lnTo>
                    <a:pt x="1198451" y="494140"/>
                  </a:lnTo>
                  <a:lnTo>
                    <a:pt x="1237030" y="513911"/>
                  </a:lnTo>
                  <a:lnTo>
                    <a:pt x="1226507" y="522649"/>
                  </a:lnTo>
                  <a:lnTo>
                    <a:pt x="1197764" y="552025"/>
                  </a:lnTo>
                  <a:lnTo>
                    <a:pt x="1175383" y="583079"/>
                  </a:lnTo>
                  <a:lnTo>
                    <a:pt x="1169807" y="593070"/>
                  </a:lnTo>
                  <a:lnTo>
                    <a:pt x="1138159" y="576124"/>
                  </a:lnTo>
                  <a:lnTo>
                    <a:pt x="1081930" y="537558"/>
                  </a:lnTo>
                  <a:lnTo>
                    <a:pt x="1034912" y="493046"/>
                  </a:lnTo>
                  <a:lnTo>
                    <a:pt x="995889" y="444942"/>
                  </a:lnTo>
                  <a:lnTo>
                    <a:pt x="964481" y="393973"/>
                  </a:lnTo>
                  <a:lnTo>
                    <a:pt x="939393" y="342456"/>
                  </a:lnTo>
                  <a:lnTo>
                    <a:pt x="929186" y="316639"/>
                  </a:lnTo>
                  <a:lnTo>
                    <a:pt x="914445" y="355416"/>
                  </a:lnTo>
                  <a:lnTo>
                    <a:pt x="896307" y="393535"/>
                  </a:lnTo>
                  <a:lnTo>
                    <a:pt x="874793" y="431006"/>
                  </a:lnTo>
                  <a:lnTo>
                    <a:pt x="849921" y="467839"/>
                  </a:lnTo>
                  <a:lnTo>
                    <a:pt x="821043" y="503333"/>
                  </a:lnTo>
                  <a:lnTo>
                    <a:pt x="787659" y="536776"/>
                  </a:lnTo>
                  <a:lnTo>
                    <a:pt x="749779" y="568158"/>
                  </a:lnTo>
                  <a:lnTo>
                    <a:pt x="707413" y="597468"/>
                  </a:lnTo>
                  <a:lnTo>
                    <a:pt x="700641" y="587968"/>
                  </a:lnTo>
                  <a:lnTo>
                    <a:pt x="692897" y="578320"/>
                  </a:lnTo>
                  <a:lnTo>
                    <a:pt x="664205" y="548887"/>
                  </a:lnTo>
                  <a:lnTo>
                    <a:pt x="630766" y="522706"/>
                  </a:lnTo>
                  <a:lnTo>
                    <a:pt x="674842" y="494768"/>
                  </a:lnTo>
                  <a:lnTo>
                    <a:pt x="713459" y="464671"/>
                  </a:lnTo>
                  <a:lnTo>
                    <a:pt x="746619" y="432414"/>
                  </a:lnTo>
                  <a:lnTo>
                    <a:pt x="774321" y="397998"/>
                  </a:lnTo>
                  <a:lnTo>
                    <a:pt x="797393" y="362230"/>
                  </a:lnTo>
                  <a:lnTo>
                    <a:pt x="816676" y="325932"/>
                  </a:lnTo>
                  <a:lnTo>
                    <a:pt x="832189" y="289124"/>
                  </a:lnTo>
                  <a:lnTo>
                    <a:pt x="843953" y="251824"/>
                  </a:lnTo>
                  <a:lnTo>
                    <a:pt x="859594" y="178934"/>
                  </a:lnTo>
                  <a:lnTo>
                    <a:pt x="866989" y="110677"/>
                  </a:lnTo>
                  <a:lnTo>
                    <a:pt x="869345" y="50351"/>
                  </a:lnTo>
                  <a:lnTo>
                    <a:pt x="869934" y="24405"/>
                  </a:lnTo>
                  <a:lnTo>
                    <a:pt x="870130" y="12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382606" y="38951"/>
                  </a:lnTo>
                  <a:lnTo>
                    <a:pt x="377913" y="46981"/>
                  </a:lnTo>
                  <a:lnTo>
                    <a:pt x="373103" y="54893"/>
                  </a:lnTo>
                  <a:lnTo>
                    <a:pt x="368175" y="62687"/>
                  </a:lnTo>
                  <a:lnTo>
                    <a:pt x="363130" y="70364"/>
                  </a:lnTo>
                  <a:lnTo>
                    <a:pt x="401712" y="102992"/>
                  </a:lnTo>
                  <a:lnTo>
                    <a:pt x="438154" y="131291"/>
                  </a:lnTo>
                  <a:lnTo>
                    <a:pt x="472475" y="155252"/>
                  </a:lnTo>
                  <a:lnTo>
                    <a:pt x="534834" y="190905"/>
                  </a:lnTo>
                  <a:lnTo>
                    <a:pt x="588435" y="214664"/>
                  </a:lnTo>
                  <a:lnTo>
                    <a:pt x="611918" y="222401"/>
                  </a:lnTo>
                  <a:lnTo>
                    <a:pt x="602301" y="231116"/>
                  </a:lnTo>
                  <a:lnTo>
                    <a:pt x="574118" y="262819"/>
                  </a:lnTo>
                  <a:lnTo>
                    <a:pt x="550647" y="298482"/>
                  </a:lnTo>
                  <a:lnTo>
                    <a:pt x="544695" y="310357"/>
                  </a:lnTo>
                  <a:lnTo>
                    <a:pt x="522708" y="300300"/>
                  </a:lnTo>
                  <a:lnTo>
                    <a:pt x="472647" y="272529"/>
                  </a:lnTo>
                  <a:lnTo>
                    <a:pt x="414220" y="233415"/>
                  </a:lnTo>
                  <a:lnTo>
                    <a:pt x="381205" y="207402"/>
                  </a:lnTo>
                  <a:lnTo>
                    <a:pt x="345540" y="176715"/>
                  </a:lnTo>
                  <a:lnTo>
                    <a:pt x="307215" y="141356"/>
                  </a:lnTo>
                  <a:lnTo>
                    <a:pt x="280986" y="168152"/>
                  </a:lnTo>
                  <a:lnTo>
                    <a:pt x="224757" y="216600"/>
                  </a:lnTo>
                  <a:lnTo>
                    <a:pt x="163875" y="258236"/>
                  </a:lnTo>
                  <a:lnTo>
                    <a:pt x="100108" y="294004"/>
                  </a:lnTo>
                  <a:lnTo>
                    <a:pt x="67223" y="309728"/>
                  </a:lnTo>
                  <a:lnTo>
                    <a:pt x="61154" y="298441"/>
                  </a:lnTo>
                  <a:lnTo>
                    <a:pt x="54252" y="286889"/>
                  </a:lnTo>
                  <a:lnTo>
                    <a:pt x="28713" y="251154"/>
                  </a:lnTo>
                  <a:lnTo>
                    <a:pt x="0" y="219260"/>
                  </a:lnTo>
                  <a:lnTo>
                    <a:pt x="45154" y="202416"/>
                  </a:lnTo>
                  <a:lnTo>
                    <a:pt x="88727" y="182677"/>
                  </a:lnTo>
                  <a:lnTo>
                    <a:pt x="130711" y="160052"/>
                  </a:lnTo>
                  <a:lnTo>
                    <a:pt x="171094" y="134550"/>
                  </a:lnTo>
                  <a:lnTo>
                    <a:pt x="208908" y="105944"/>
                  </a:lnTo>
                  <a:lnTo>
                    <a:pt x="243042" y="73989"/>
                  </a:lnTo>
                  <a:lnTo>
                    <a:pt x="273504" y="38678"/>
                  </a:lnTo>
                  <a:lnTo>
                    <a:pt x="30030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89891" y="7740078"/>
              <a:ext cx="1259019" cy="6232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4917" y="8424905"/>
              <a:ext cx="1252527" cy="65199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299524" y="8429167"/>
              <a:ext cx="1209675" cy="610235"/>
            </a:xfrm>
            <a:custGeom>
              <a:avLst/>
              <a:gdLst/>
              <a:ahLst/>
              <a:cxnLst/>
              <a:rect l="l" t="t" r="r" b="b"/>
              <a:pathLst>
                <a:path w="1209675" h="610234">
                  <a:moveTo>
                    <a:pt x="1209387" y="241249"/>
                  </a:moveTo>
                  <a:lnTo>
                    <a:pt x="682911" y="241249"/>
                  </a:lnTo>
                  <a:lnTo>
                    <a:pt x="682911" y="345657"/>
                  </a:lnTo>
                  <a:lnTo>
                    <a:pt x="682439" y="362816"/>
                  </a:lnTo>
                  <a:lnTo>
                    <a:pt x="677984" y="418162"/>
                  </a:lnTo>
                  <a:lnTo>
                    <a:pt x="670645" y="455900"/>
                  </a:lnTo>
                  <a:lnTo>
                    <a:pt x="658885" y="493208"/>
                  </a:lnTo>
                  <a:lnTo>
                    <a:pt x="640937" y="527847"/>
                  </a:lnTo>
                  <a:lnTo>
                    <a:pt x="629509" y="544067"/>
                  </a:lnTo>
                  <a:lnTo>
                    <a:pt x="638265" y="549801"/>
                  </a:lnTo>
                  <a:lnTo>
                    <a:pt x="669717" y="574642"/>
                  </a:lnTo>
                  <a:lnTo>
                    <a:pt x="699108" y="602177"/>
                  </a:lnTo>
                  <a:lnTo>
                    <a:pt x="706156" y="610033"/>
                  </a:lnTo>
                  <a:lnTo>
                    <a:pt x="720212" y="590202"/>
                  </a:lnTo>
                  <a:lnTo>
                    <a:pt x="743100" y="546496"/>
                  </a:lnTo>
                  <a:lnTo>
                    <a:pt x="759217" y="497942"/>
                  </a:lnTo>
                  <a:lnTo>
                    <a:pt x="770055" y="448153"/>
                  </a:lnTo>
                  <a:lnTo>
                    <a:pt x="776103" y="398425"/>
                  </a:lnTo>
                  <a:lnTo>
                    <a:pt x="778816" y="352448"/>
                  </a:lnTo>
                  <a:lnTo>
                    <a:pt x="779033" y="330461"/>
                  </a:lnTo>
                  <a:lnTo>
                    <a:pt x="1209387" y="330461"/>
                  </a:lnTo>
                  <a:lnTo>
                    <a:pt x="1209387" y="241249"/>
                  </a:lnTo>
                  <a:close/>
                </a:path>
                <a:path w="1209675" h="610234">
                  <a:moveTo>
                    <a:pt x="855052" y="149524"/>
                  </a:moveTo>
                  <a:lnTo>
                    <a:pt x="821755" y="149524"/>
                  </a:lnTo>
                  <a:lnTo>
                    <a:pt x="766468" y="173397"/>
                  </a:lnTo>
                  <a:lnTo>
                    <a:pt x="771943" y="181190"/>
                  </a:lnTo>
                  <a:lnTo>
                    <a:pt x="777358" y="189326"/>
                  </a:lnTo>
                  <a:lnTo>
                    <a:pt x="797658" y="224155"/>
                  </a:lnTo>
                  <a:lnTo>
                    <a:pt x="806048" y="241249"/>
                  </a:lnTo>
                  <a:lnTo>
                    <a:pt x="856937" y="241249"/>
                  </a:lnTo>
                  <a:lnTo>
                    <a:pt x="899030" y="222401"/>
                  </a:lnTo>
                  <a:lnTo>
                    <a:pt x="895458" y="213979"/>
                  </a:lnTo>
                  <a:lnTo>
                    <a:pt x="891190" y="205203"/>
                  </a:lnTo>
                  <a:lnTo>
                    <a:pt x="868219" y="167665"/>
                  </a:lnTo>
                  <a:lnTo>
                    <a:pt x="861724" y="158496"/>
                  </a:lnTo>
                  <a:lnTo>
                    <a:pt x="855052" y="149524"/>
                  </a:lnTo>
                  <a:close/>
                </a:path>
                <a:path w="1209675" h="610234">
                  <a:moveTo>
                    <a:pt x="1048554" y="149524"/>
                  </a:moveTo>
                  <a:lnTo>
                    <a:pt x="1032848" y="149524"/>
                  </a:lnTo>
                  <a:lnTo>
                    <a:pt x="1028983" y="160754"/>
                  </a:lnTo>
                  <a:lnTo>
                    <a:pt x="1024628" y="172298"/>
                  </a:lnTo>
                  <a:lnTo>
                    <a:pt x="1009048" y="208324"/>
                  </a:lnTo>
                  <a:lnTo>
                    <a:pt x="992011" y="241249"/>
                  </a:lnTo>
                  <a:lnTo>
                    <a:pt x="1088762" y="241249"/>
                  </a:lnTo>
                  <a:lnTo>
                    <a:pt x="1124808" y="193960"/>
                  </a:lnTo>
                  <a:lnTo>
                    <a:pt x="1137766" y="177167"/>
                  </a:lnTo>
                  <a:lnTo>
                    <a:pt x="1048554" y="149524"/>
                  </a:lnTo>
                  <a:close/>
                </a:path>
                <a:path w="1209675" h="610234">
                  <a:moveTo>
                    <a:pt x="1197450" y="62825"/>
                  </a:moveTo>
                  <a:lnTo>
                    <a:pt x="679769" y="62825"/>
                  </a:lnTo>
                  <a:lnTo>
                    <a:pt x="679769" y="149524"/>
                  </a:lnTo>
                  <a:lnTo>
                    <a:pt x="1197450" y="149524"/>
                  </a:lnTo>
                  <a:lnTo>
                    <a:pt x="1197450" y="62825"/>
                  </a:lnTo>
                  <a:close/>
                </a:path>
                <a:path w="1209675" h="610234">
                  <a:moveTo>
                    <a:pt x="958714" y="0"/>
                  </a:moveTo>
                  <a:lnTo>
                    <a:pt x="863219" y="21988"/>
                  </a:lnTo>
                  <a:lnTo>
                    <a:pt x="867094" y="27957"/>
                  </a:lnTo>
                  <a:lnTo>
                    <a:pt x="870863" y="34449"/>
                  </a:lnTo>
                  <a:lnTo>
                    <a:pt x="874737" y="41464"/>
                  </a:lnTo>
                  <a:lnTo>
                    <a:pt x="878716" y="48375"/>
                  </a:lnTo>
                  <a:lnTo>
                    <a:pt x="882381" y="55495"/>
                  </a:lnTo>
                  <a:lnTo>
                    <a:pt x="885836" y="62825"/>
                  </a:lnTo>
                  <a:lnTo>
                    <a:pt x="994524" y="62825"/>
                  </a:lnTo>
                  <a:lnTo>
                    <a:pt x="974116" y="22646"/>
                  </a:lnTo>
                  <a:lnTo>
                    <a:pt x="963979" y="7182"/>
                  </a:lnTo>
                  <a:lnTo>
                    <a:pt x="958714" y="0"/>
                  </a:lnTo>
                  <a:close/>
                </a:path>
                <a:path w="1209675" h="610234">
                  <a:moveTo>
                    <a:pt x="591814" y="494435"/>
                  </a:moveTo>
                  <a:lnTo>
                    <a:pt x="20104" y="494435"/>
                  </a:lnTo>
                  <a:lnTo>
                    <a:pt x="20104" y="583647"/>
                  </a:lnTo>
                  <a:lnTo>
                    <a:pt x="591814" y="583647"/>
                  </a:lnTo>
                  <a:lnTo>
                    <a:pt x="591814" y="494435"/>
                  </a:lnTo>
                  <a:close/>
                </a:path>
                <a:path w="1209675" h="610234">
                  <a:moveTo>
                    <a:pt x="353078" y="386375"/>
                  </a:moveTo>
                  <a:lnTo>
                    <a:pt x="257583" y="386375"/>
                  </a:lnTo>
                  <a:lnTo>
                    <a:pt x="257583" y="494435"/>
                  </a:lnTo>
                  <a:lnTo>
                    <a:pt x="353078" y="494435"/>
                  </a:lnTo>
                  <a:lnTo>
                    <a:pt x="353078" y="386375"/>
                  </a:lnTo>
                  <a:close/>
                </a:path>
                <a:path w="1209675" h="610234">
                  <a:moveTo>
                    <a:pt x="533386" y="298420"/>
                  </a:moveTo>
                  <a:lnTo>
                    <a:pt x="94866" y="298420"/>
                  </a:lnTo>
                  <a:lnTo>
                    <a:pt x="94866" y="386375"/>
                  </a:lnTo>
                  <a:lnTo>
                    <a:pt x="533386" y="386375"/>
                  </a:lnTo>
                  <a:lnTo>
                    <a:pt x="533386" y="298420"/>
                  </a:lnTo>
                  <a:close/>
                </a:path>
                <a:path w="1209675" h="610234">
                  <a:moveTo>
                    <a:pt x="353078" y="202297"/>
                  </a:moveTo>
                  <a:lnTo>
                    <a:pt x="257583" y="202297"/>
                  </a:lnTo>
                  <a:lnTo>
                    <a:pt x="257583" y="298420"/>
                  </a:lnTo>
                  <a:lnTo>
                    <a:pt x="353078" y="298420"/>
                  </a:lnTo>
                  <a:lnTo>
                    <a:pt x="353078" y="202297"/>
                  </a:lnTo>
                  <a:close/>
                </a:path>
                <a:path w="1209675" h="610234">
                  <a:moveTo>
                    <a:pt x="109944" y="10052"/>
                  </a:moveTo>
                  <a:lnTo>
                    <a:pt x="90560" y="73296"/>
                  </a:lnTo>
                  <a:lnTo>
                    <a:pt x="65128" y="133713"/>
                  </a:lnTo>
                  <a:lnTo>
                    <a:pt x="34606" y="187834"/>
                  </a:lnTo>
                  <a:lnTo>
                    <a:pt x="0" y="232453"/>
                  </a:lnTo>
                  <a:lnTo>
                    <a:pt x="9698" y="237931"/>
                  </a:lnTo>
                  <a:lnTo>
                    <a:pt x="43035" y="258840"/>
                  </a:lnTo>
                  <a:lnTo>
                    <a:pt x="74251" y="281177"/>
                  </a:lnTo>
                  <a:lnTo>
                    <a:pt x="82301" y="287739"/>
                  </a:lnTo>
                  <a:lnTo>
                    <a:pt x="89347" y="278689"/>
                  </a:lnTo>
                  <a:lnTo>
                    <a:pt x="116948" y="237460"/>
                  </a:lnTo>
                  <a:lnTo>
                    <a:pt x="136959" y="202297"/>
                  </a:lnTo>
                  <a:lnTo>
                    <a:pt x="558517" y="202297"/>
                  </a:lnTo>
                  <a:lnTo>
                    <a:pt x="558517" y="113085"/>
                  </a:lnTo>
                  <a:lnTo>
                    <a:pt x="177167" y="113085"/>
                  </a:lnTo>
                  <a:lnTo>
                    <a:pt x="184961" y="92844"/>
                  </a:lnTo>
                  <a:lnTo>
                    <a:pt x="192166" y="72484"/>
                  </a:lnTo>
                  <a:lnTo>
                    <a:pt x="198783" y="52007"/>
                  </a:lnTo>
                  <a:lnTo>
                    <a:pt x="204810" y="31412"/>
                  </a:lnTo>
                  <a:lnTo>
                    <a:pt x="109944" y="10052"/>
                  </a:lnTo>
                  <a:close/>
                </a:path>
                <a:path w="1209675" h="610234">
                  <a:moveTo>
                    <a:pt x="353078" y="3769"/>
                  </a:moveTo>
                  <a:lnTo>
                    <a:pt x="257583" y="3769"/>
                  </a:lnTo>
                  <a:lnTo>
                    <a:pt x="257583" y="113085"/>
                  </a:lnTo>
                  <a:lnTo>
                    <a:pt x="353078" y="113085"/>
                  </a:lnTo>
                  <a:lnTo>
                    <a:pt x="353078" y="37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42640" y="8566755"/>
              <a:ext cx="201669" cy="11559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87587" y="8416079"/>
              <a:ext cx="1233679" cy="6357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93660" y="9108466"/>
              <a:ext cx="1267710" cy="63940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297639" y="9112707"/>
              <a:ext cx="1226185" cy="596900"/>
            </a:xfrm>
            <a:custGeom>
              <a:avLst/>
              <a:gdLst/>
              <a:ahLst/>
              <a:cxnLst/>
              <a:rect l="l" t="t" r="r" b="b"/>
              <a:pathLst>
                <a:path w="1226184" h="596900">
                  <a:moveTo>
                    <a:pt x="175282" y="197271"/>
                  </a:moveTo>
                  <a:lnTo>
                    <a:pt x="84814" y="197271"/>
                  </a:lnTo>
                  <a:lnTo>
                    <a:pt x="82697" y="246569"/>
                  </a:lnTo>
                  <a:lnTo>
                    <a:pt x="78557" y="293786"/>
                  </a:lnTo>
                  <a:lnTo>
                    <a:pt x="72415" y="338922"/>
                  </a:lnTo>
                  <a:lnTo>
                    <a:pt x="64291" y="381977"/>
                  </a:lnTo>
                  <a:lnTo>
                    <a:pt x="53494" y="422760"/>
                  </a:lnTo>
                  <a:lnTo>
                    <a:pt x="39174" y="460941"/>
                  </a:lnTo>
                  <a:lnTo>
                    <a:pt x="21339" y="496550"/>
                  </a:lnTo>
                  <a:lnTo>
                    <a:pt x="0" y="529617"/>
                  </a:lnTo>
                  <a:lnTo>
                    <a:pt x="9539" y="535803"/>
                  </a:lnTo>
                  <a:lnTo>
                    <a:pt x="47820" y="569246"/>
                  </a:lnTo>
                  <a:lnTo>
                    <a:pt x="70364" y="596840"/>
                  </a:lnTo>
                  <a:lnTo>
                    <a:pt x="78739" y="584903"/>
                  </a:lnTo>
                  <a:lnTo>
                    <a:pt x="100729" y="547836"/>
                  </a:lnTo>
                  <a:lnTo>
                    <a:pt x="119489" y="507785"/>
                  </a:lnTo>
                  <a:lnTo>
                    <a:pt x="125022" y="493806"/>
                  </a:lnTo>
                  <a:lnTo>
                    <a:pt x="291439" y="493806"/>
                  </a:lnTo>
                  <a:lnTo>
                    <a:pt x="291559" y="493178"/>
                  </a:lnTo>
                  <a:lnTo>
                    <a:pt x="167115" y="493178"/>
                  </a:lnTo>
                  <a:lnTo>
                    <a:pt x="160309" y="492969"/>
                  </a:lnTo>
                  <a:lnTo>
                    <a:pt x="146232" y="492236"/>
                  </a:lnTo>
                  <a:lnTo>
                    <a:pt x="139943" y="491804"/>
                  </a:lnTo>
                  <a:lnTo>
                    <a:pt x="126278" y="490665"/>
                  </a:lnTo>
                  <a:lnTo>
                    <a:pt x="137119" y="458091"/>
                  </a:lnTo>
                  <a:lnTo>
                    <a:pt x="146409" y="424280"/>
                  </a:lnTo>
                  <a:lnTo>
                    <a:pt x="160413" y="352868"/>
                  </a:lnTo>
                  <a:lnTo>
                    <a:pt x="169693" y="276994"/>
                  </a:lnTo>
                  <a:lnTo>
                    <a:pt x="172944" y="237618"/>
                  </a:lnTo>
                  <a:lnTo>
                    <a:pt x="175282" y="197271"/>
                  </a:lnTo>
                  <a:close/>
                </a:path>
                <a:path w="1226184" h="596900">
                  <a:moveTo>
                    <a:pt x="291439" y="493806"/>
                  </a:moveTo>
                  <a:lnTo>
                    <a:pt x="125022" y="493806"/>
                  </a:lnTo>
                  <a:lnTo>
                    <a:pt x="130028" y="504372"/>
                  </a:lnTo>
                  <a:lnTo>
                    <a:pt x="134524" y="515507"/>
                  </a:lnTo>
                  <a:lnTo>
                    <a:pt x="147089" y="563451"/>
                  </a:lnTo>
                  <a:lnTo>
                    <a:pt x="149524" y="584903"/>
                  </a:lnTo>
                  <a:lnTo>
                    <a:pt x="160243" y="585060"/>
                  </a:lnTo>
                  <a:lnTo>
                    <a:pt x="170570" y="585060"/>
                  </a:lnTo>
                  <a:lnTo>
                    <a:pt x="180504" y="584903"/>
                  </a:lnTo>
                  <a:lnTo>
                    <a:pt x="223029" y="580505"/>
                  </a:lnTo>
                  <a:lnTo>
                    <a:pt x="263159" y="558281"/>
                  </a:lnTo>
                  <a:lnTo>
                    <a:pt x="285069" y="521122"/>
                  </a:lnTo>
                  <a:lnTo>
                    <a:pt x="289310" y="504953"/>
                  </a:lnTo>
                  <a:lnTo>
                    <a:pt x="291439" y="493806"/>
                  </a:lnTo>
                  <a:close/>
                </a:path>
                <a:path w="1226184" h="596900">
                  <a:moveTo>
                    <a:pt x="315383" y="108059"/>
                  </a:moveTo>
                  <a:lnTo>
                    <a:pt x="18219" y="108059"/>
                  </a:lnTo>
                  <a:lnTo>
                    <a:pt x="18219" y="197271"/>
                  </a:lnTo>
                  <a:lnTo>
                    <a:pt x="221773" y="197271"/>
                  </a:lnTo>
                  <a:lnTo>
                    <a:pt x="220024" y="242762"/>
                  </a:lnTo>
                  <a:lnTo>
                    <a:pt x="218226" y="283747"/>
                  </a:lnTo>
                  <a:lnTo>
                    <a:pt x="214399" y="352868"/>
                  </a:lnTo>
                  <a:lnTo>
                    <a:pt x="210320" y="404372"/>
                  </a:lnTo>
                  <a:lnTo>
                    <a:pt x="203053" y="455758"/>
                  </a:lnTo>
                  <a:lnTo>
                    <a:pt x="180916" y="492241"/>
                  </a:lnTo>
                  <a:lnTo>
                    <a:pt x="177062" y="493178"/>
                  </a:lnTo>
                  <a:lnTo>
                    <a:pt x="291559" y="493178"/>
                  </a:lnTo>
                  <a:lnTo>
                    <a:pt x="299598" y="432539"/>
                  </a:lnTo>
                  <a:lnTo>
                    <a:pt x="305016" y="360617"/>
                  </a:lnTo>
                  <a:lnTo>
                    <a:pt x="307474" y="315407"/>
                  </a:lnTo>
                  <a:lnTo>
                    <a:pt x="309728" y="266850"/>
                  </a:lnTo>
                  <a:lnTo>
                    <a:pt x="311966" y="210896"/>
                  </a:lnTo>
                  <a:lnTo>
                    <a:pt x="314126" y="148895"/>
                  </a:lnTo>
                  <a:lnTo>
                    <a:pt x="314440" y="142194"/>
                  </a:lnTo>
                  <a:lnTo>
                    <a:pt x="314754" y="134027"/>
                  </a:lnTo>
                  <a:lnTo>
                    <a:pt x="314964" y="124184"/>
                  </a:lnTo>
                  <a:lnTo>
                    <a:pt x="315278" y="114446"/>
                  </a:lnTo>
                  <a:lnTo>
                    <a:pt x="315383" y="108059"/>
                  </a:lnTo>
                  <a:close/>
                </a:path>
                <a:path w="1226184" h="596900">
                  <a:moveTo>
                    <a:pt x="179052" y="0"/>
                  </a:moveTo>
                  <a:lnTo>
                    <a:pt x="86698" y="0"/>
                  </a:lnTo>
                  <a:lnTo>
                    <a:pt x="86698" y="108059"/>
                  </a:lnTo>
                  <a:lnTo>
                    <a:pt x="177795" y="108059"/>
                  </a:lnTo>
                  <a:lnTo>
                    <a:pt x="178029" y="94764"/>
                  </a:lnTo>
                  <a:lnTo>
                    <a:pt x="178458" y="67978"/>
                  </a:lnTo>
                  <a:lnTo>
                    <a:pt x="178831" y="40860"/>
                  </a:lnTo>
                  <a:lnTo>
                    <a:pt x="178960" y="27263"/>
                  </a:lnTo>
                  <a:lnTo>
                    <a:pt x="179052" y="0"/>
                  </a:lnTo>
                  <a:close/>
                </a:path>
                <a:path w="1226184" h="596900">
                  <a:moveTo>
                    <a:pt x="583018" y="67223"/>
                  </a:moveTo>
                  <a:lnTo>
                    <a:pt x="333602" y="67223"/>
                  </a:lnTo>
                  <a:lnTo>
                    <a:pt x="333602" y="581134"/>
                  </a:lnTo>
                  <a:lnTo>
                    <a:pt x="424699" y="581134"/>
                  </a:lnTo>
                  <a:lnTo>
                    <a:pt x="424699" y="538412"/>
                  </a:lnTo>
                  <a:lnTo>
                    <a:pt x="583018" y="538412"/>
                  </a:lnTo>
                  <a:lnTo>
                    <a:pt x="583018" y="450457"/>
                  </a:lnTo>
                  <a:lnTo>
                    <a:pt x="424699" y="450457"/>
                  </a:lnTo>
                  <a:lnTo>
                    <a:pt x="424699" y="155178"/>
                  </a:lnTo>
                  <a:lnTo>
                    <a:pt x="583018" y="155178"/>
                  </a:lnTo>
                  <a:lnTo>
                    <a:pt x="583018" y="67223"/>
                  </a:lnTo>
                  <a:close/>
                </a:path>
                <a:path w="1226184" h="596900">
                  <a:moveTo>
                    <a:pt x="583018" y="538412"/>
                  </a:moveTo>
                  <a:lnTo>
                    <a:pt x="487524" y="538412"/>
                  </a:lnTo>
                  <a:lnTo>
                    <a:pt x="487524" y="576108"/>
                  </a:lnTo>
                  <a:lnTo>
                    <a:pt x="583018" y="576108"/>
                  </a:lnTo>
                  <a:lnTo>
                    <a:pt x="583018" y="538412"/>
                  </a:lnTo>
                  <a:close/>
                </a:path>
                <a:path w="1226184" h="596900">
                  <a:moveTo>
                    <a:pt x="583018" y="155178"/>
                  </a:moveTo>
                  <a:lnTo>
                    <a:pt x="487524" y="155178"/>
                  </a:lnTo>
                  <a:lnTo>
                    <a:pt x="487524" y="450457"/>
                  </a:lnTo>
                  <a:lnTo>
                    <a:pt x="583018" y="450457"/>
                  </a:lnTo>
                  <a:lnTo>
                    <a:pt x="583018" y="155178"/>
                  </a:lnTo>
                  <a:close/>
                </a:path>
                <a:path w="1226184" h="596900">
                  <a:moveTo>
                    <a:pt x="1225721" y="462394"/>
                  </a:moveTo>
                  <a:lnTo>
                    <a:pt x="645844" y="462394"/>
                  </a:lnTo>
                  <a:lnTo>
                    <a:pt x="645844" y="554747"/>
                  </a:lnTo>
                  <a:lnTo>
                    <a:pt x="1225721" y="554747"/>
                  </a:lnTo>
                  <a:lnTo>
                    <a:pt x="1225721" y="462394"/>
                  </a:lnTo>
                  <a:close/>
                </a:path>
                <a:path w="1226184" h="596900">
                  <a:moveTo>
                    <a:pt x="983844" y="156435"/>
                  </a:moveTo>
                  <a:lnTo>
                    <a:pt x="878926" y="156435"/>
                  </a:lnTo>
                  <a:lnTo>
                    <a:pt x="878926" y="462394"/>
                  </a:lnTo>
                  <a:lnTo>
                    <a:pt x="983844" y="462394"/>
                  </a:lnTo>
                  <a:lnTo>
                    <a:pt x="983844" y="156435"/>
                  </a:lnTo>
                  <a:close/>
                </a:path>
                <a:path w="1226184" h="596900">
                  <a:moveTo>
                    <a:pt x="1188026" y="60940"/>
                  </a:moveTo>
                  <a:lnTo>
                    <a:pt x="681654" y="60940"/>
                  </a:lnTo>
                  <a:lnTo>
                    <a:pt x="681654" y="156435"/>
                  </a:lnTo>
                  <a:lnTo>
                    <a:pt x="1188026" y="156435"/>
                  </a:lnTo>
                  <a:lnTo>
                    <a:pt x="1188026" y="609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3918" y="9173647"/>
              <a:ext cx="1099820" cy="520700"/>
            </a:xfrm>
            <a:custGeom>
              <a:avLst/>
              <a:gdLst/>
              <a:ahLst/>
              <a:cxnLst/>
              <a:rect l="l" t="t" r="r" b="b"/>
              <a:pathLst>
                <a:path w="1099820" h="520700">
                  <a:moveTo>
                    <a:pt x="49003" y="136330"/>
                  </a:moveTo>
                  <a:lnTo>
                    <a:pt x="46665" y="176678"/>
                  </a:lnTo>
                  <a:lnTo>
                    <a:pt x="43414" y="216053"/>
                  </a:lnTo>
                  <a:lnTo>
                    <a:pt x="39241" y="254467"/>
                  </a:lnTo>
                  <a:lnTo>
                    <a:pt x="27888" y="328272"/>
                  </a:lnTo>
                  <a:lnTo>
                    <a:pt x="10840" y="397150"/>
                  </a:lnTo>
                  <a:lnTo>
                    <a:pt x="0" y="429725"/>
                  </a:lnTo>
                  <a:lnTo>
                    <a:pt x="6989" y="430328"/>
                  </a:lnTo>
                  <a:lnTo>
                    <a:pt x="13664" y="430863"/>
                  </a:lnTo>
                  <a:lnTo>
                    <a:pt x="20025" y="431300"/>
                  </a:lnTo>
                  <a:lnTo>
                    <a:pt x="26072" y="431609"/>
                  </a:lnTo>
                  <a:lnTo>
                    <a:pt x="34030" y="432028"/>
                  </a:lnTo>
                  <a:lnTo>
                    <a:pt x="40836" y="432238"/>
                  </a:lnTo>
                  <a:lnTo>
                    <a:pt x="46490" y="432238"/>
                  </a:lnTo>
                  <a:lnTo>
                    <a:pt x="50783" y="432238"/>
                  </a:lnTo>
                  <a:lnTo>
                    <a:pt x="54658" y="431295"/>
                  </a:lnTo>
                  <a:lnTo>
                    <a:pt x="57903" y="429411"/>
                  </a:lnTo>
                  <a:lnTo>
                    <a:pt x="61149" y="427526"/>
                  </a:lnTo>
                  <a:lnTo>
                    <a:pt x="79369" y="381035"/>
                  </a:lnTo>
                  <a:lnTo>
                    <a:pt x="86186" y="319177"/>
                  </a:lnTo>
                  <a:lnTo>
                    <a:pt x="90090" y="259296"/>
                  </a:lnTo>
                  <a:lnTo>
                    <a:pt x="93745" y="181822"/>
                  </a:lnTo>
                  <a:lnTo>
                    <a:pt x="95494" y="136330"/>
                  </a:lnTo>
                  <a:lnTo>
                    <a:pt x="49003" y="136330"/>
                  </a:lnTo>
                  <a:close/>
                </a:path>
                <a:path w="1099820" h="520700">
                  <a:moveTo>
                    <a:pt x="298420" y="94237"/>
                  </a:moveTo>
                  <a:lnTo>
                    <a:pt x="298420" y="389516"/>
                  </a:lnTo>
                  <a:lnTo>
                    <a:pt x="361245" y="389516"/>
                  </a:lnTo>
                  <a:lnTo>
                    <a:pt x="361245" y="94237"/>
                  </a:lnTo>
                  <a:lnTo>
                    <a:pt x="298420" y="94237"/>
                  </a:lnTo>
                  <a:close/>
                </a:path>
                <a:path w="1099820" h="520700">
                  <a:moveTo>
                    <a:pt x="207323" y="6282"/>
                  </a:moveTo>
                  <a:lnTo>
                    <a:pt x="456740" y="6282"/>
                  </a:lnTo>
                  <a:lnTo>
                    <a:pt x="456740" y="515167"/>
                  </a:lnTo>
                  <a:lnTo>
                    <a:pt x="361245" y="515167"/>
                  </a:lnTo>
                  <a:lnTo>
                    <a:pt x="361245" y="477472"/>
                  </a:lnTo>
                  <a:lnTo>
                    <a:pt x="298420" y="477472"/>
                  </a:lnTo>
                  <a:lnTo>
                    <a:pt x="298420" y="520193"/>
                  </a:lnTo>
                  <a:lnTo>
                    <a:pt x="207323" y="520193"/>
                  </a:lnTo>
                  <a:lnTo>
                    <a:pt x="207323" y="6282"/>
                  </a:lnTo>
                  <a:close/>
                </a:path>
                <a:path w="1099820" h="520700">
                  <a:moveTo>
                    <a:pt x="555375" y="0"/>
                  </a:moveTo>
                  <a:lnTo>
                    <a:pt x="1061747" y="0"/>
                  </a:lnTo>
                  <a:lnTo>
                    <a:pt x="1061747" y="95494"/>
                  </a:lnTo>
                  <a:lnTo>
                    <a:pt x="857565" y="95494"/>
                  </a:lnTo>
                  <a:lnTo>
                    <a:pt x="857565" y="401453"/>
                  </a:lnTo>
                  <a:lnTo>
                    <a:pt x="1099442" y="401453"/>
                  </a:lnTo>
                  <a:lnTo>
                    <a:pt x="1099442" y="493806"/>
                  </a:lnTo>
                  <a:lnTo>
                    <a:pt x="519565" y="493806"/>
                  </a:lnTo>
                  <a:lnTo>
                    <a:pt x="519565" y="401453"/>
                  </a:lnTo>
                  <a:lnTo>
                    <a:pt x="752647" y="401453"/>
                  </a:lnTo>
                  <a:lnTo>
                    <a:pt x="752647" y="95494"/>
                  </a:lnTo>
                  <a:lnTo>
                    <a:pt x="555375" y="95494"/>
                  </a:lnTo>
                  <a:lnTo>
                    <a:pt x="55537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85702" y="9099618"/>
              <a:ext cx="1250642" cy="62197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7447940" y="7517258"/>
            <a:ext cx="2553970" cy="2553970"/>
            <a:chOff x="7447940" y="7517258"/>
            <a:chExt cx="2553970" cy="2553970"/>
          </a:xfrm>
        </p:grpSpPr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58411" y="7527729"/>
              <a:ext cx="2532802" cy="253280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458411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91595" y="8418560"/>
              <a:ext cx="1879628" cy="65069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795992" y="8422885"/>
              <a:ext cx="1837689" cy="608330"/>
            </a:xfrm>
            <a:custGeom>
              <a:avLst/>
              <a:gdLst/>
              <a:ahLst/>
              <a:cxnLst/>
              <a:rect l="l" t="t" r="r" b="b"/>
              <a:pathLst>
                <a:path w="1837690" h="608329">
                  <a:moveTo>
                    <a:pt x="505508" y="507000"/>
                  </a:moveTo>
                  <a:lnTo>
                    <a:pt x="335487" y="507000"/>
                  </a:lnTo>
                  <a:lnTo>
                    <a:pt x="359930" y="519800"/>
                  </a:lnTo>
                  <a:lnTo>
                    <a:pt x="383784" y="532758"/>
                  </a:lnTo>
                  <a:lnTo>
                    <a:pt x="429725" y="559145"/>
                  </a:lnTo>
                  <a:lnTo>
                    <a:pt x="470483" y="584785"/>
                  </a:lnTo>
                  <a:lnTo>
                    <a:pt x="503230" y="608149"/>
                  </a:lnTo>
                  <a:lnTo>
                    <a:pt x="567312" y="545951"/>
                  </a:lnTo>
                  <a:lnTo>
                    <a:pt x="528884" y="520821"/>
                  </a:lnTo>
                  <a:lnTo>
                    <a:pt x="517754" y="514127"/>
                  </a:lnTo>
                  <a:lnTo>
                    <a:pt x="505508" y="507000"/>
                  </a:lnTo>
                  <a:close/>
                </a:path>
                <a:path w="1837690" h="608329">
                  <a:moveTo>
                    <a:pt x="489409" y="233710"/>
                  </a:moveTo>
                  <a:lnTo>
                    <a:pt x="108687" y="233710"/>
                  </a:lnTo>
                  <a:lnTo>
                    <a:pt x="108612" y="488250"/>
                  </a:lnTo>
                  <a:lnTo>
                    <a:pt x="108214" y="495379"/>
                  </a:lnTo>
                  <a:lnTo>
                    <a:pt x="85442" y="527732"/>
                  </a:lnTo>
                  <a:lnTo>
                    <a:pt x="90015" y="534977"/>
                  </a:lnTo>
                  <a:lnTo>
                    <a:pt x="106758" y="574380"/>
                  </a:lnTo>
                  <a:lnTo>
                    <a:pt x="114342" y="603122"/>
                  </a:lnTo>
                  <a:lnTo>
                    <a:pt x="119579" y="600686"/>
                  </a:lnTo>
                  <a:lnTo>
                    <a:pt x="169314" y="587783"/>
                  </a:lnTo>
                  <a:lnTo>
                    <a:pt x="232885" y="577045"/>
                  </a:lnTo>
                  <a:lnTo>
                    <a:pt x="337371" y="561658"/>
                  </a:lnTo>
                  <a:lnTo>
                    <a:pt x="336743" y="554852"/>
                  </a:lnTo>
                  <a:lnTo>
                    <a:pt x="336182" y="545873"/>
                  </a:lnTo>
                  <a:lnTo>
                    <a:pt x="335696" y="536842"/>
                  </a:lnTo>
                  <a:lnTo>
                    <a:pt x="335457" y="529543"/>
                  </a:lnTo>
                  <a:lnTo>
                    <a:pt x="335487" y="507000"/>
                  </a:lnTo>
                  <a:lnTo>
                    <a:pt x="505508" y="507000"/>
                  </a:lnTo>
                  <a:lnTo>
                    <a:pt x="493274" y="500089"/>
                  </a:lnTo>
                  <a:lnTo>
                    <a:pt x="199784" y="500089"/>
                  </a:lnTo>
                  <a:lnTo>
                    <a:pt x="199784" y="430981"/>
                  </a:lnTo>
                  <a:lnTo>
                    <a:pt x="546808" y="430981"/>
                  </a:lnTo>
                  <a:lnTo>
                    <a:pt x="507828" y="398312"/>
                  </a:lnTo>
                  <a:lnTo>
                    <a:pt x="489409" y="398312"/>
                  </a:lnTo>
                  <a:lnTo>
                    <a:pt x="489409" y="361245"/>
                  </a:lnTo>
                  <a:lnTo>
                    <a:pt x="199784" y="361245"/>
                  </a:lnTo>
                  <a:lnTo>
                    <a:pt x="199784" y="338000"/>
                  </a:lnTo>
                  <a:lnTo>
                    <a:pt x="489409" y="338000"/>
                  </a:lnTo>
                  <a:lnTo>
                    <a:pt x="489409" y="273918"/>
                  </a:lnTo>
                  <a:lnTo>
                    <a:pt x="199784" y="273918"/>
                  </a:lnTo>
                  <a:lnTo>
                    <a:pt x="199784" y="253186"/>
                  </a:lnTo>
                  <a:lnTo>
                    <a:pt x="489409" y="253186"/>
                  </a:lnTo>
                  <a:lnTo>
                    <a:pt x="489409" y="233710"/>
                  </a:lnTo>
                  <a:close/>
                </a:path>
                <a:path w="1837690" h="608329">
                  <a:moveTo>
                    <a:pt x="351821" y="430981"/>
                  </a:moveTo>
                  <a:lnTo>
                    <a:pt x="295907" y="430981"/>
                  </a:lnTo>
                  <a:lnTo>
                    <a:pt x="254442" y="468676"/>
                  </a:lnTo>
                  <a:lnTo>
                    <a:pt x="264946" y="473369"/>
                  </a:lnTo>
                  <a:lnTo>
                    <a:pt x="297163" y="488152"/>
                  </a:lnTo>
                  <a:lnTo>
                    <a:pt x="199784" y="500089"/>
                  </a:lnTo>
                  <a:lnTo>
                    <a:pt x="493274" y="500089"/>
                  </a:lnTo>
                  <a:lnTo>
                    <a:pt x="481870" y="493806"/>
                  </a:lnTo>
                  <a:lnTo>
                    <a:pt x="492318" y="488250"/>
                  </a:lnTo>
                  <a:lnTo>
                    <a:pt x="534304" y="464789"/>
                  </a:lnTo>
                  <a:lnTo>
                    <a:pt x="551761" y="454227"/>
                  </a:lnTo>
                  <a:lnTo>
                    <a:pt x="403338" y="454227"/>
                  </a:lnTo>
                  <a:lnTo>
                    <a:pt x="364524" y="436616"/>
                  </a:lnTo>
                  <a:lnTo>
                    <a:pt x="351821" y="430981"/>
                  </a:lnTo>
                  <a:close/>
                </a:path>
                <a:path w="1837690" h="608329">
                  <a:moveTo>
                    <a:pt x="546808" y="430981"/>
                  </a:moveTo>
                  <a:lnTo>
                    <a:pt x="442290" y="430981"/>
                  </a:lnTo>
                  <a:lnTo>
                    <a:pt x="416112" y="447002"/>
                  </a:lnTo>
                  <a:lnTo>
                    <a:pt x="403338" y="454227"/>
                  </a:lnTo>
                  <a:lnTo>
                    <a:pt x="551761" y="454227"/>
                  </a:lnTo>
                  <a:lnTo>
                    <a:pt x="554765" y="452381"/>
                  </a:lnTo>
                  <a:lnTo>
                    <a:pt x="564799" y="446059"/>
                  </a:lnTo>
                  <a:lnTo>
                    <a:pt x="546808" y="430981"/>
                  </a:lnTo>
                  <a:close/>
                </a:path>
                <a:path w="1837690" h="608329">
                  <a:moveTo>
                    <a:pt x="498832" y="390773"/>
                  </a:moveTo>
                  <a:lnTo>
                    <a:pt x="489409" y="398312"/>
                  </a:lnTo>
                  <a:lnTo>
                    <a:pt x="507828" y="398312"/>
                  </a:lnTo>
                  <a:lnTo>
                    <a:pt x="498832" y="390773"/>
                  </a:lnTo>
                  <a:close/>
                </a:path>
                <a:path w="1837690" h="608329">
                  <a:moveTo>
                    <a:pt x="489409" y="338000"/>
                  </a:moveTo>
                  <a:lnTo>
                    <a:pt x="397055" y="338000"/>
                  </a:lnTo>
                  <a:lnTo>
                    <a:pt x="397055" y="361245"/>
                  </a:lnTo>
                  <a:lnTo>
                    <a:pt x="489409" y="361245"/>
                  </a:lnTo>
                  <a:lnTo>
                    <a:pt x="489409" y="338000"/>
                  </a:lnTo>
                  <a:close/>
                </a:path>
                <a:path w="1837690" h="608329">
                  <a:moveTo>
                    <a:pt x="489409" y="253186"/>
                  </a:moveTo>
                  <a:lnTo>
                    <a:pt x="397055" y="253186"/>
                  </a:lnTo>
                  <a:lnTo>
                    <a:pt x="397055" y="273918"/>
                  </a:lnTo>
                  <a:lnTo>
                    <a:pt x="489409" y="273918"/>
                  </a:lnTo>
                  <a:lnTo>
                    <a:pt x="489409" y="253186"/>
                  </a:lnTo>
                  <a:close/>
                </a:path>
                <a:path w="1837690" h="608329">
                  <a:moveTo>
                    <a:pt x="288368" y="0"/>
                  </a:moveTo>
                  <a:lnTo>
                    <a:pt x="253591" y="40286"/>
                  </a:lnTo>
                  <a:lnTo>
                    <a:pt x="211197" y="76961"/>
                  </a:lnTo>
                  <a:lnTo>
                    <a:pt x="163057" y="109800"/>
                  </a:lnTo>
                  <a:lnTo>
                    <a:pt x="110677" y="138634"/>
                  </a:lnTo>
                  <a:lnTo>
                    <a:pt x="55770" y="163241"/>
                  </a:lnTo>
                  <a:lnTo>
                    <a:pt x="0" y="183449"/>
                  </a:lnTo>
                  <a:lnTo>
                    <a:pt x="7954" y="191497"/>
                  </a:lnTo>
                  <a:lnTo>
                    <a:pt x="38554" y="228561"/>
                  </a:lnTo>
                  <a:lnTo>
                    <a:pt x="55914" y="255699"/>
                  </a:lnTo>
                  <a:lnTo>
                    <a:pt x="82301" y="244940"/>
                  </a:lnTo>
                  <a:lnTo>
                    <a:pt x="108687" y="233710"/>
                  </a:lnTo>
                  <a:lnTo>
                    <a:pt x="489409" y="233710"/>
                  </a:lnTo>
                  <a:lnTo>
                    <a:pt x="489409" y="229312"/>
                  </a:lnTo>
                  <a:lnTo>
                    <a:pt x="569696" y="229312"/>
                  </a:lnTo>
                  <a:lnTo>
                    <a:pt x="575828" y="220080"/>
                  </a:lnTo>
                  <a:lnTo>
                    <a:pt x="583542" y="209103"/>
                  </a:lnTo>
                  <a:lnTo>
                    <a:pt x="591632" y="198282"/>
                  </a:lnTo>
                  <a:lnTo>
                    <a:pt x="599575" y="188423"/>
                  </a:lnTo>
                  <a:lnTo>
                    <a:pt x="603929" y="183449"/>
                  </a:lnTo>
                  <a:lnTo>
                    <a:pt x="203554" y="183449"/>
                  </a:lnTo>
                  <a:lnTo>
                    <a:pt x="213311" y="177344"/>
                  </a:lnTo>
                  <a:lnTo>
                    <a:pt x="222951" y="171120"/>
                  </a:lnTo>
                  <a:lnTo>
                    <a:pt x="232473" y="164779"/>
                  </a:lnTo>
                  <a:lnTo>
                    <a:pt x="241877" y="158319"/>
                  </a:lnTo>
                  <a:lnTo>
                    <a:pt x="334536" y="158319"/>
                  </a:lnTo>
                  <a:lnTo>
                    <a:pt x="333147" y="155806"/>
                  </a:lnTo>
                  <a:lnTo>
                    <a:pt x="245018" y="155806"/>
                  </a:lnTo>
                  <a:lnTo>
                    <a:pt x="252264" y="150721"/>
                  </a:lnTo>
                  <a:lnTo>
                    <a:pt x="287006" y="123687"/>
                  </a:lnTo>
                  <a:lnTo>
                    <a:pt x="300304" y="112457"/>
                  </a:lnTo>
                  <a:lnTo>
                    <a:pt x="434555" y="112457"/>
                  </a:lnTo>
                  <a:lnTo>
                    <a:pt x="404987" y="95926"/>
                  </a:lnTo>
                  <a:lnTo>
                    <a:pt x="377953" y="77859"/>
                  </a:lnTo>
                  <a:lnTo>
                    <a:pt x="353706" y="58427"/>
                  </a:lnTo>
                  <a:lnTo>
                    <a:pt x="357966" y="53735"/>
                  </a:lnTo>
                  <a:lnTo>
                    <a:pt x="362109" y="48925"/>
                  </a:lnTo>
                  <a:lnTo>
                    <a:pt x="366134" y="43997"/>
                  </a:lnTo>
                  <a:lnTo>
                    <a:pt x="370041" y="38951"/>
                  </a:lnTo>
                  <a:lnTo>
                    <a:pt x="288368" y="0"/>
                  </a:lnTo>
                  <a:close/>
                </a:path>
                <a:path w="1837690" h="608329">
                  <a:moveTo>
                    <a:pt x="569696" y="229312"/>
                  </a:moveTo>
                  <a:lnTo>
                    <a:pt x="489409" y="229312"/>
                  </a:lnTo>
                  <a:lnTo>
                    <a:pt x="506018" y="235202"/>
                  </a:lnTo>
                  <a:lnTo>
                    <a:pt x="522863" y="240620"/>
                  </a:lnTo>
                  <a:lnTo>
                    <a:pt x="539944" y="245568"/>
                  </a:lnTo>
                  <a:lnTo>
                    <a:pt x="557260" y="250044"/>
                  </a:lnTo>
                  <a:lnTo>
                    <a:pt x="562677" y="240540"/>
                  </a:lnTo>
                  <a:lnTo>
                    <a:pt x="568870" y="230555"/>
                  </a:lnTo>
                  <a:lnTo>
                    <a:pt x="569696" y="229312"/>
                  </a:lnTo>
                  <a:close/>
                </a:path>
                <a:path w="1837690" h="608329">
                  <a:moveTo>
                    <a:pt x="334536" y="158319"/>
                  </a:moveTo>
                  <a:lnTo>
                    <a:pt x="241877" y="158319"/>
                  </a:lnTo>
                  <a:lnTo>
                    <a:pt x="243762" y="162089"/>
                  </a:lnTo>
                  <a:lnTo>
                    <a:pt x="245856" y="166068"/>
                  </a:lnTo>
                  <a:lnTo>
                    <a:pt x="250044" y="174654"/>
                  </a:lnTo>
                  <a:lnTo>
                    <a:pt x="252243" y="178947"/>
                  </a:lnTo>
                  <a:lnTo>
                    <a:pt x="254442" y="183449"/>
                  </a:lnTo>
                  <a:lnTo>
                    <a:pt x="348052" y="183449"/>
                  </a:lnTo>
                  <a:lnTo>
                    <a:pt x="345066" y="177712"/>
                  </a:lnTo>
                  <a:lnTo>
                    <a:pt x="341913" y="171787"/>
                  </a:lnTo>
                  <a:lnTo>
                    <a:pt x="338584" y="165647"/>
                  </a:lnTo>
                  <a:lnTo>
                    <a:pt x="334536" y="158319"/>
                  </a:lnTo>
                  <a:close/>
                </a:path>
                <a:path w="1837690" h="608329">
                  <a:moveTo>
                    <a:pt x="434555" y="112457"/>
                  </a:moveTo>
                  <a:lnTo>
                    <a:pt x="300304" y="112457"/>
                  </a:lnTo>
                  <a:lnTo>
                    <a:pt x="310846" y="122218"/>
                  </a:lnTo>
                  <a:lnTo>
                    <a:pt x="344492" y="150047"/>
                  </a:lnTo>
                  <a:lnTo>
                    <a:pt x="380685" y="175477"/>
                  </a:lnTo>
                  <a:lnTo>
                    <a:pt x="393286" y="183449"/>
                  </a:lnTo>
                  <a:lnTo>
                    <a:pt x="603929" y="183449"/>
                  </a:lnTo>
                  <a:lnTo>
                    <a:pt x="607381" y="179506"/>
                  </a:lnTo>
                  <a:lnTo>
                    <a:pt x="615059" y="171513"/>
                  </a:lnTo>
                  <a:lnTo>
                    <a:pt x="575970" y="163365"/>
                  </a:lnTo>
                  <a:lnTo>
                    <a:pt x="538334" y="153372"/>
                  </a:lnTo>
                  <a:lnTo>
                    <a:pt x="467420" y="127849"/>
                  </a:lnTo>
                  <a:lnTo>
                    <a:pt x="434810" y="112599"/>
                  </a:lnTo>
                  <a:lnTo>
                    <a:pt x="434555" y="112457"/>
                  </a:lnTo>
                  <a:close/>
                </a:path>
                <a:path w="1837690" h="608329">
                  <a:moveTo>
                    <a:pt x="321665" y="135702"/>
                  </a:moveTo>
                  <a:lnTo>
                    <a:pt x="245018" y="155806"/>
                  </a:lnTo>
                  <a:lnTo>
                    <a:pt x="333147" y="155806"/>
                  </a:lnTo>
                  <a:lnTo>
                    <a:pt x="331575" y="152960"/>
                  </a:lnTo>
                  <a:lnTo>
                    <a:pt x="328170" y="146932"/>
                  </a:lnTo>
                  <a:lnTo>
                    <a:pt x="324755" y="140993"/>
                  </a:lnTo>
                  <a:lnTo>
                    <a:pt x="321665" y="135702"/>
                  </a:lnTo>
                  <a:close/>
                </a:path>
                <a:path w="1837690" h="608329">
                  <a:moveTo>
                    <a:pt x="1203104" y="317267"/>
                  </a:moveTo>
                  <a:lnTo>
                    <a:pt x="947510" y="317267"/>
                  </a:lnTo>
                  <a:lnTo>
                    <a:pt x="947510" y="606787"/>
                  </a:lnTo>
                  <a:lnTo>
                    <a:pt x="1034732" y="606787"/>
                  </a:lnTo>
                  <a:lnTo>
                    <a:pt x="1034732" y="576631"/>
                  </a:lnTo>
                  <a:lnTo>
                    <a:pt x="1203104" y="576631"/>
                  </a:lnTo>
                  <a:lnTo>
                    <a:pt x="1203104" y="489409"/>
                  </a:lnTo>
                  <a:lnTo>
                    <a:pt x="1034732" y="489409"/>
                  </a:lnTo>
                  <a:lnTo>
                    <a:pt x="1034732" y="404490"/>
                  </a:lnTo>
                  <a:lnTo>
                    <a:pt x="1203104" y="404490"/>
                  </a:lnTo>
                  <a:lnTo>
                    <a:pt x="1203104" y="317267"/>
                  </a:lnTo>
                  <a:close/>
                </a:path>
                <a:path w="1837690" h="608329">
                  <a:moveTo>
                    <a:pt x="1203104" y="576631"/>
                  </a:moveTo>
                  <a:lnTo>
                    <a:pt x="1111484" y="576631"/>
                  </a:lnTo>
                  <a:lnTo>
                    <a:pt x="1111484" y="604274"/>
                  </a:lnTo>
                  <a:lnTo>
                    <a:pt x="1203104" y="604274"/>
                  </a:lnTo>
                  <a:lnTo>
                    <a:pt x="1203104" y="576631"/>
                  </a:lnTo>
                  <a:close/>
                </a:path>
                <a:path w="1837690" h="608329">
                  <a:moveTo>
                    <a:pt x="1203104" y="404490"/>
                  </a:moveTo>
                  <a:lnTo>
                    <a:pt x="1111484" y="404490"/>
                  </a:lnTo>
                  <a:lnTo>
                    <a:pt x="1111484" y="489409"/>
                  </a:lnTo>
                  <a:lnTo>
                    <a:pt x="1203104" y="489409"/>
                  </a:lnTo>
                  <a:lnTo>
                    <a:pt x="1203104" y="404490"/>
                  </a:lnTo>
                  <a:close/>
                </a:path>
                <a:path w="1837690" h="608329">
                  <a:moveTo>
                    <a:pt x="902799" y="317267"/>
                  </a:moveTo>
                  <a:lnTo>
                    <a:pt x="653487" y="317267"/>
                  </a:lnTo>
                  <a:lnTo>
                    <a:pt x="653487" y="606787"/>
                  </a:lnTo>
                  <a:lnTo>
                    <a:pt x="739453" y="606787"/>
                  </a:lnTo>
                  <a:lnTo>
                    <a:pt x="739453" y="576631"/>
                  </a:lnTo>
                  <a:lnTo>
                    <a:pt x="902799" y="576631"/>
                  </a:lnTo>
                  <a:lnTo>
                    <a:pt x="902799" y="489409"/>
                  </a:lnTo>
                  <a:lnTo>
                    <a:pt x="739453" y="489409"/>
                  </a:lnTo>
                  <a:lnTo>
                    <a:pt x="739453" y="404490"/>
                  </a:lnTo>
                  <a:lnTo>
                    <a:pt x="902799" y="404490"/>
                  </a:lnTo>
                  <a:lnTo>
                    <a:pt x="902799" y="317267"/>
                  </a:lnTo>
                  <a:close/>
                </a:path>
                <a:path w="1837690" h="608329">
                  <a:moveTo>
                    <a:pt x="902799" y="576631"/>
                  </a:moveTo>
                  <a:lnTo>
                    <a:pt x="811807" y="576631"/>
                  </a:lnTo>
                  <a:lnTo>
                    <a:pt x="811807" y="604274"/>
                  </a:lnTo>
                  <a:lnTo>
                    <a:pt x="902799" y="604274"/>
                  </a:lnTo>
                  <a:lnTo>
                    <a:pt x="902799" y="576631"/>
                  </a:lnTo>
                  <a:close/>
                </a:path>
                <a:path w="1837690" h="608329">
                  <a:moveTo>
                    <a:pt x="902799" y="404490"/>
                  </a:moveTo>
                  <a:lnTo>
                    <a:pt x="811807" y="404490"/>
                  </a:lnTo>
                  <a:lnTo>
                    <a:pt x="811807" y="489409"/>
                  </a:lnTo>
                  <a:lnTo>
                    <a:pt x="902799" y="489409"/>
                  </a:lnTo>
                  <a:lnTo>
                    <a:pt x="902799" y="404490"/>
                  </a:lnTo>
                  <a:close/>
                </a:path>
                <a:path w="1837690" h="608329">
                  <a:moveTo>
                    <a:pt x="1122688" y="33925"/>
                  </a:moveTo>
                  <a:lnTo>
                    <a:pt x="736940" y="33925"/>
                  </a:lnTo>
                  <a:lnTo>
                    <a:pt x="736940" y="272557"/>
                  </a:lnTo>
                  <a:lnTo>
                    <a:pt x="1122688" y="272557"/>
                  </a:lnTo>
                  <a:lnTo>
                    <a:pt x="1122688" y="185962"/>
                  </a:lnTo>
                  <a:lnTo>
                    <a:pt x="824896" y="185962"/>
                  </a:lnTo>
                  <a:lnTo>
                    <a:pt x="824896" y="121148"/>
                  </a:lnTo>
                  <a:lnTo>
                    <a:pt x="1122688" y="121148"/>
                  </a:lnTo>
                  <a:lnTo>
                    <a:pt x="1122688" y="33925"/>
                  </a:lnTo>
                  <a:close/>
                </a:path>
                <a:path w="1837690" h="608329">
                  <a:moveTo>
                    <a:pt x="1122688" y="121148"/>
                  </a:moveTo>
                  <a:lnTo>
                    <a:pt x="1029078" y="121148"/>
                  </a:lnTo>
                  <a:lnTo>
                    <a:pt x="1029078" y="185962"/>
                  </a:lnTo>
                  <a:lnTo>
                    <a:pt x="1122688" y="185962"/>
                  </a:lnTo>
                  <a:lnTo>
                    <a:pt x="1122688" y="121148"/>
                  </a:lnTo>
                  <a:close/>
                </a:path>
                <a:path w="1837690" h="608329">
                  <a:moveTo>
                    <a:pt x="1837640" y="41464"/>
                  </a:moveTo>
                  <a:lnTo>
                    <a:pt x="1323729" y="41464"/>
                  </a:lnTo>
                  <a:lnTo>
                    <a:pt x="1323690" y="262349"/>
                  </a:lnTo>
                  <a:lnTo>
                    <a:pt x="1323101" y="288250"/>
                  </a:lnTo>
                  <a:lnTo>
                    <a:pt x="1320273" y="343026"/>
                  </a:lnTo>
                  <a:lnTo>
                    <a:pt x="1313690" y="399411"/>
                  </a:lnTo>
                  <a:lnTo>
                    <a:pt x="1301845" y="455169"/>
                  </a:lnTo>
                  <a:lnTo>
                    <a:pt x="1283298" y="507942"/>
                  </a:lnTo>
                  <a:lnTo>
                    <a:pt x="1256506" y="555375"/>
                  </a:lnTo>
                  <a:lnTo>
                    <a:pt x="1266792" y="559989"/>
                  </a:lnTo>
                  <a:lnTo>
                    <a:pt x="1302264" y="579249"/>
                  </a:lnTo>
                  <a:lnTo>
                    <a:pt x="1334996" y="600983"/>
                  </a:lnTo>
                  <a:lnTo>
                    <a:pt x="1343205" y="607520"/>
                  </a:lnTo>
                  <a:lnTo>
                    <a:pt x="1359065" y="581667"/>
                  </a:lnTo>
                  <a:lnTo>
                    <a:pt x="1384581" y="524267"/>
                  </a:lnTo>
                  <a:lnTo>
                    <a:pt x="1402049" y="460129"/>
                  </a:lnTo>
                  <a:lnTo>
                    <a:pt x="1413472" y="394163"/>
                  </a:lnTo>
                  <a:lnTo>
                    <a:pt x="1419537" y="328016"/>
                  </a:lnTo>
                  <a:lnTo>
                    <a:pt x="1422208" y="266677"/>
                  </a:lnTo>
                  <a:lnTo>
                    <a:pt x="1422365" y="238107"/>
                  </a:lnTo>
                  <a:lnTo>
                    <a:pt x="1422365" y="138215"/>
                  </a:lnTo>
                  <a:lnTo>
                    <a:pt x="1837640" y="138215"/>
                  </a:lnTo>
                  <a:lnTo>
                    <a:pt x="1837640" y="4146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47814" y="8853866"/>
              <a:ext cx="90805" cy="23495"/>
            </a:xfrm>
            <a:custGeom>
              <a:avLst/>
              <a:gdLst/>
              <a:ahLst/>
              <a:cxnLst/>
              <a:rect l="l" t="t" r="r" b="b"/>
              <a:pathLst>
                <a:path w="90804" h="23495">
                  <a:moveTo>
                    <a:pt x="0" y="0"/>
                  </a:moveTo>
                  <a:lnTo>
                    <a:pt x="12702" y="5634"/>
                  </a:lnTo>
                  <a:lnTo>
                    <a:pt x="25522" y="11387"/>
                  </a:lnTo>
                  <a:lnTo>
                    <a:pt x="38460" y="17257"/>
                  </a:lnTo>
                  <a:lnTo>
                    <a:pt x="51516" y="23245"/>
                  </a:lnTo>
                  <a:lnTo>
                    <a:pt x="57799" y="19685"/>
                  </a:lnTo>
                  <a:lnTo>
                    <a:pt x="64291" y="16020"/>
                  </a:lnTo>
                  <a:lnTo>
                    <a:pt x="70783" y="12041"/>
                  </a:lnTo>
                  <a:lnTo>
                    <a:pt x="77275" y="8062"/>
                  </a:lnTo>
                  <a:lnTo>
                    <a:pt x="83871" y="4083"/>
                  </a:lnTo>
                  <a:lnTo>
                    <a:pt x="90468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983840" y="8841929"/>
              <a:ext cx="121252" cy="9298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995777" y="8456810"/>
              <a:ext cx="1638300" cy="574040"/>
            </a:xfrm>
            <a:custGeom>
              <a:avLst/>
              <a:gdLst/>
              <a:ahLst/>
              <a:cxnLst/>
              <a:rect l="l" t="t" r="r" b="b"/>
              <a:pathLst>
                <a:path w="1638300" h="574040">
                  <a:moveTo>
                    <a:pt x="834948" y="370564"/>
                  </a:moveTo>
                  <a:lnTo>
                    <a:pt x="834948" y="455483"/>
                  </a:lnTo>
                  <a:lnTo>
                    <a:pt x="911699" y="455483"/>
                  </a:lnTo>
                  <a:lnTo>
                    <a:pt x="911699" y="370564"/>
                  </a:lnTo>
                  <a:lnTo>
                    <a:pt x="834948" y="370564"/>
                  </a:lnTo>
                  <a:close/>
                </a:path>
                <a:path w="1638300" h="574040">
                  <a:moveTo>
                    <a:pt x="539669" y="370564"/>
                  </a:moveTo>
                  <a:lnTo>
                    <a:pt x="539669" y="455483"/>
                  </a:lnTo>
                  <a:lnTo>
                    <a:pt x="612023" y="455483"/>
                  </a:lnTo>
                  <a:lnTo>
                    <a:pt x="612023" y="370564"/>
                  </a:lnTo>
                  <a:lnTo>
                    <a:pt x="539669" y="370564"/>
                  </a:lnTo>
                  <a:close/>
                </a:path>
                <a:path w="1638300" h="574040">
                  <a:moveTo>
                    <a:pt x="0" y="304074"/>
                  </a:moveTo>
                  <a:lnTo>
                    <a:pt x="0" y="327319"/>
                  </a:lnTo>
                  <a:lnTo>
                    <a:pt x="197271" y="327319"/>
                  </a:lnTo>
                  <a:lnTo>
                    <a:pt x="197271" y="304074"/>
                  </a:lnTo>
                  <a:lnTo>
                    <a:pt x="0" y="304074"/>
                  </a:lnTo>
                  <a:close/>
                </a:path>
                <a:path w="1638300" h="574040">
                  <a:moveTo>
                    <a:pt x="747725" y="283342"/>
                  </a:moveTo>
                  <a:lnTo>
                    <a:pt x="1003320" y="283342"/>
                  </a:lnTo>
                  <a:lnTo>
                    <a:pt x="1003320" y="570349"/>
                  </a:lnTo>
                  <a:lnTo>
                    <a:pt x="911699" y="570349"/>
                  </a:lnTo>
                  <a:lnTo>
                    <a:pt x="911699" y="542705"/>
                  </a:lnTo>
                  <a:lnTo>
                    <a:pt x="834948" y="542705"/>
                  </a:lnTo>
                  <a:lnTo>
                    <a:pt x="834948" y="572862"/>
                  </a:lnTo>
                  <a:lnTo>
                    <a:pt x="747725" y="572862"/>
                  </a:lnTo>
                  <a:lnTo>
                    <a:pt x="747725" y="283342"/>
                  </a:lnTo>
                  <a:close/>
                </a:path>
                <a:path w="1638300" h="574040">
                  <a:moveTo>
                    <a:pt x="453703" y="283342"/>
                  </a:moveTo>
                  <a:lnTo>
                    <a:pt x="703015" y="283342"/>
                  </a:lnTo>
                  <a:lnTo>
                    <a:pt x="703015" y="570349"/>
                  </a:lnTo>
                  <a:lnTo>
                    <a:pt x="612023" y="570349"/>
                  </a:lnTo>
                  <a:lnTo>
                    <a:pt x="612023" y="542705"/>
                  </a:lnTo>
                  <a:lnTo>
                    <a:pt x="539669" y="542705"/>
                  </a:lnTo>
                  <a:lnTo>
                    <a:pt x="539669" y="572862"/>
                  </a:lnTo>
                  <a:lnTo>
                    <a:pt x="453703" y="572862"/>
                  </a:lnTo>
                  <a:lnTo>
                    <a:pt x="453703" y="283342"/>
                  </a:lnTo>
                  <a:close/>
                </a:path>
                <a:path w="1638300" h="574040">
                  <a:moveTo>
                    <a:pt x="0" y="219260"/>
                  </a:moveTo>
                  <a:lnTo>
                    <a:pt x="0" y="239992"/>
                  </a:lnTo>
                  <a:lnTo>
                    <a:pt x="197271" y="239992"/>
                  </a:lnTo>
                  <a:lnTo>
                    <a:pt x="197271" y="219260"/>
                  </a:lnTo>
                  <a:lnTo>
                    <a:pt x="0" y="219260"/>
                  </a:lnTo>
                  <a:close/>
                </a:path>
                <a:path w="1638300" h="574040">
                  <a:moveTo>
                    <a:pt x="42092" y="124394"/>
                  </a:moveTo>
                  <a:lnTo>
                    <a:pt x="32688" y="130853"/>
                  </a:lnTo>
                  <a:lnTo>
                    <a:pt x="23166" y="137194"/>
                  </a:lnTo>
                  <a:lnTo>
                    <a:pt x="13527" y="143418"/>
                  </a:lnTo>
                  <a:lnTo>
                    <a:pt x="3769" y="149524"/>
                  </a:lnTo>
                  <a:lnTo>
                    <a:pt x="54658" y="149524"/>
                  </a:lnTo>
                  <a:lnTo>
                    <a:pt x="52459" y="145021"/>
                  </a:lnTo>
                  <a:lnTo>
                    <a:pt x="50260" y="140728"/>
                  </a:lnTo>
                  <a:lnTo>
                    <a:pt x="48166" y="136435"/>
                  </a:lnTo>
                  <a:lnTo>
                    <a:pt x="46071" y="132142"/>
                  </a:lnTo>
                  <a:lnTo>
                    <a:pt x="43977" y="128163"/>
                  </a:lnTo>
                  <a:lnTo>
                    <a:pt x="42092" y="124394"/>
                  </a:lnTo>
                  <a:close/>
                </a:path>
                <a:path w="1638300" h="574040">
                  <a:moveTo>
                    <a:pt x="625111" y="87222"/>
                  </a:moveTo>
                  <a:lnTo>
                    <a:pt x="625111" y="152037"/>
                  </a:lnTo>
                  <a:lnTo>
                    <a:pt x="829294" y="152037"/>
                  </a:lnTo>
                  <a:lnTo>
                    <a:pt x="829294" y="87222"/>
                  </a:lnTo>
                  <a:lnTo>
                    <a:pt x="625111" y="87222"/>
                  </a:lnTo>
                  <a:close/>
                </a:path>
                <a:path w="1638300" h="574040">
                  <a:moveTo>
                    <a:pt x="100520" y="78531"/>
                  </a:moveTo>
                  <a:lnTo>
                    <a:pt x="66658" y="106272"/>
                  </a:lnTo>
                  <a:lnTo>
                    <a:pt x="45234" y="121881"/>
                  </a:lnTo>
                  <a:lnTo>
                    <a:pt x="121881" y="101777"/>
                  </a:lnTo>
                  <a:lnTo>
                    <a:pt x="142129" y="137862"/>
                  </a:lnTo>
                  <a:lnTo>
                    <a:pt x="148267" y="149524"/>
                  </a:lnTo>
                  <a:lnTo>
                    <a:pt x="193501" y="149524"/>
                  </a:lnTo>
                  <a:lnTo>
                    <a:pt x="156484" y="124860"/>
                  </a:lnTo>
                  <a:lnTo>
                    <a:pt x="121946" y="97798"/>
                  </a:lnTo>
                  <a:lnTo>
                    <a:pt x="111061" y="88292"/>
                  </a:lnTo>
                  <a:lnTo>
                    <a:pt x="100520" y="78531"/>
                  </a:lnTo>
                  <a:close/>
                </a:path>
                <a:path w="1638300" h="574040">
                  <a:moveTo>
                    <a:pt x="1123944" y="7539"/>
                  </a:moveTo>
                  <a:lnTo>
                    <a:pt x="1637855" y="7539"/>
                  </a:lnTo>
                  <a:lnTo>
                    <a:pt x="1637855" y="104290"/>
                  </a:lnTo>
                  <a:lnTo>
                    <a:pt x="1222580" y="104290"/>
                  </a:lnTo>
                  <a:lnTo>
                    <a:pt x="1222580" y="204182"/>
                  </a:lnTo>
                  <a:lnTo>
                    <a:pt x="1221481" y="262714"/>
                  </a:lnTo>
                  <a:lnTo>
                    <a:pt x="1217240" y="326901"/>
                  </a:lnTo>
                  <a:lnTo>
                    <a:pt x="1208693" y="393338"/>
                  </a:lnTo>
                  <a:lnTo>
                    <a:pt x="1194413" y="458834"/>
                  </a:lnTo>
                  <a:lnTo>
                    <a:pt x="1173079" y="519984"/>
                  </a:lnTo>
                  <a:lnTo>
                    <a:pt x="1143420" y="573595"/>
                  </a:lnTo>
                  <a:lnTo>
                    <a:pt x="1135212" y="567057"/>
                  </a:lnTo>
                  <a:lnTo>
                    <a:pt x="1125659" y="560166"/>
                  </a:lnTo>
                  <a:lnTo>
                    <a:pt x="1089896" y="538000"/>
                  </a:lnTo>
                  <a:lnTo>
                    <a:pt x="1056721" y="521450"/>
                  </a:lnTo>
                  <a:lnTo>
                    <a:pt x="1071153" y="498401"/>
                  </a:lnTo>
                  <a:lnTo>
                    <a:pt x="1093813" y="448297"/>
                  </a:lnTo>
                  <a:lnTo>
                    <a:pt x="1108636" y="393443"/>
                  </a:lnTo>
                  <a:lnTo>
                    <a:pt x="1117860" y="337371"/>
                  </a:lnTo>
                  <a:lnTo>
                    <a:pt x="1122177" y="281226"/>
                  </a:lnTo>
                  <a:lnTo>
                    <a:pt x="1123905" y="228424"/>
                  </a:lnTo>
                  <a:lnTo>
                    <a:pt x="1123944" y="203554"/>
                  </a:lnTo>
                  <a:lnTo>
                    <a:pt x="1123944" y="7539"/>
                  </a:lnTo>
                  <a:close/>
                </a:path>
                <a:path w="1638300" h="574040">
                  <a:moveTo>
                    <a:pt x="537156" y="0"/>
                  </a:moveTo>
                  <a:lnTo>
                    <a:pt x="922903" y="0"/>
                  </a:lnTo>
                  <a:lnTo>
                    <a:pt x="922903" y="238631"/>
                  </a:lnTo>
                  <a:lnTo>
                    <a:pt x="537156" y="238631"/>
                  </a:lnTo>
                  <a:lnTo>
                    <a:pt x="53715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84056" y="8409796"/>
              <a:ext cx="1862142" cy="633279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10254137" y="7517258"/>
            <a:ext cx="2553970" cy="2553970"/>
            <a:chOff x="10254137" y="7517258"/>
            <a:chExt cx="2553970" cy="2553970"/>
          </a:xfrm>
        </p:grpSpPr>
        <p:pic>
          <p:nvPicPr>
            <p:cNvPr id="80" name="object 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264608" y="7527729"/>
              <a:ext cx="2532802" cy="253280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264608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94860" y="8428696"/>
              <a:ext cx="1883293" cy="6394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0599781" y="8432937"/>
              <a:ext cx="1840230" cy="597535"/>
            </a:xfrm>
            <a:custGeom>
              <a:avLst/>
              <a:gdLst/>
              <a:ahLst/>
              <a:cxnLst/>
              <a:rect l="l" t="t" r="r" b="b"/>
              <a:pathLst>
                <a:path w="1840229" h="597534">
                  <a:moveTo>
                    <a:pt x="577888" y="159576"/>
                  </a:moveTo>
                  <a:lnTo>
                    <a:pt x="184078" y="159576"/>
                  </a:lnTo>
                  <a:lnTo>
                    <a:pt x="184078" y="596107"/>
                  </a:lnTo>
                  <a:lnTo>
                    <a:pt x="266274" y="596107"/>
                  </a:lnTo>
                  <a:lnTo>
                    <a:pt x="266274" y="571605"/>
                  </a:lnTo>
                  <a:lnTo>
                    <a:pt x="577888" y="571605"/>
                  </a:lnTo>
                  <a:lnTo>
                    <a:pt x="577888" y="493806"/>
                  </a:lnTo>
                  <a:lnTo>
                    <a:pt x="266274" y="493806"/>
                  </a:lnTo>
                  <a:lnTo>
                    <a:pt x="266274" y="462917"/>
                  </a:lnTo>
                  <a:lnTo>
                    <a:pt x="577888" y="462917"/>
                  </a:lnTo>
                  <a:lnTo>
                    <a:pt x="577888" y="387003"/>
                  </a:lnTo>
                  <a:lnTo>
                    <a:pt x="266274" y="387003"/>
                  </a:lnTo>
                  <a:lnTo>
                    <a:pt x="266274" y="348575"/>
                  </a:lnTo>
                  <a:lnTo>
                    <a:pt x="330610" y="348575"/>
                  </a:lnTo>
                  <a:lnTo>
                    <a:pt x="342808" y="334451"/>
                  </a:lnTo>
                  <a:lnTo>
                    <a:pt x="352135" y="318314"/>
                  </a:lnTo>
                  <a:lnTo>
                    <a:pt x="354007" y="313498"/>
                  </a:lnTo>
                  <a:lnTo>
                    <a:pt x="266274" y="313498"/>
                  </a:lnTo>
                  <a:lnTo>
                    <a:pt x="266274" y="238003"/>
                  </a:lnTo>
                  <a:lnTo>
                    <a:pt x="577888" y="238003"/>
                  </a:lnTo>
                  <a:lnTo>
                    <a:pt x="577888" y="159576"/>
                  </a:lnTo>
                  <a:close/>
                </a:path>
                <a:path w="1840229" h="597534">
                  <a:moveTo>
                    <a:pt x="577888" y="571605"/>
                  </a:moveTo>
                  <a:lnTo>
                    <a:pt x="491293" y="571605"/>
                  </a:lnTo>
                  <a:lnTo>
                    <a:pt x="491293" y="596107"/>
                  </a:lnTo>
                  <a:lnTo>
                    <a:pt x="577888" y="596107"/>
                  </a:lnTo>
                  <a:lnTo>
                    <a:pt x="577888" y="571605"/>
                  </a:lnTo>
                  <a:close/>
                </a:path>
                <a:path w="1840229" h="597534">
                  <a:moveTo>
                    <a:pt x="100520" y="334754"/>
                  </a:moveTo>
                  <a:lnTo>
                    <a:pt x="78047" y="390982"/>
                  </a:lnTo>
                  <a:lnTo>
                    <a:pt x="54239" y="445326"/>
                  </a:lnTo>
                  <a:lnTo>
                    <a:pt x="30771" y="494801"/>
                  </a:lnTo>
                  <a:lnTo>
                    <a:pt x="9423" y="536423"/>
                  </a:lnTo>
                  <a:lnTo>
                    <a:pt x="92353" y="587311"/>
                  </a:lnTo>
                  <a:lnTo>
                    <a:pt x="113792" y="538713"/>
                  </a:lnTo>
                  <a:lnTo>
                    <a:pt x="134760" y="488466"/>
                  </a:lnTo>
                  <a:lnTo>
                    <a:pt x="154942" y="437421"/>
                  </a:lnTo>
                  <a:lnTo>
                    <a:pt x="174026" y="386375"/>
                  </a:lnTo>
                  <a:lnTo>
                    <a:pt x="100520" y="334754"/>
                  </a:lnTo>
                  <a:close/>
                </a:path>
                <a:path w="1840229" h="597534">
                  <a:moveTo>
                    <a:pt x="577888" y="462917"/>
                  </a:moveTo>
                  <a:lnTo>
                    <a:pt x="491293" y="462917"/>
                  </a:lnTo>
                  <a:lnTo>
                    <a:pt x="491293" y="493806"/>
                  </a:lnTo>
                  <a:lnTo>
                    <a:pt x="577888" y="493806"/>
                  </a:lnTo>
                  <a:lnTo>
                    <a:pt x="577888" y="462917"/>
                  </a:lnTo>
                  <a:close/>
                </a:path>
                <a:path w="1840229" h="597534">
                  <a:moveTo>
                    <a:pt x="457263" y="238003"/>
                  </a:moveTo>
                  <a:lnTo>
                    <a:pt x="389516" y="238003"/>
                  </a:lnTo>
                  <a:lnTo>
                    <a:pt x="389607" y="279572"/>
                  </a:lnTo>
                  <a:lnTo>
                    <a:pt x="396231" y="328345"/>
                  </a:lnTo>
                  <a:lnTo>
                    <a:pt x="436788" y="356486"/>
                  </a:lnTo>
                  <a:lnTo>
                    <a:pt x="454750" y="357371"/>
                  </a:lnTo>
                  <a:lnTo>
                    <a:pt x="491293" y="357371"/>
                  </a:lnTo>
                  <a:lnTo>
                    <a:pt x="491293" y="387003"/>
                  </a:lnTo>
                  <a:lnTo>
                    <a:pt x="577888" y="387003"/>
                  </a:lnTo>
                  <a:lnTo>
                    <a:pt x="577888" y="287321"/>
                  </a:lnTo>
                  <a:lnTo>
                    <a:pt x="462708" y="287321"/>
                  </a:lnTo>
                  <a:lnTo>
                    <a:pt x="460090" y="286692"/>
                  </a:lnTo>
                  <a:lnTo>
                    <a:pt x="458938" y="285122"/>
                  </a:lnTo>
                  <a:lnTo>
                    <a:pt x="457682" y="283551"/>
                  </a:lnTo>
                  <a:lnTo>
                    <a:pt x="457158" y="279572"/>
                  </a:lnTo>
                  <a:lnTo>
                    <a:pt x="457263" y="238003"/>
                  </a:lnTo>
                  <a:close/>
                </a:path>
                <a:path w="1840229" h="597534">
                  <a:moveTo>
                    <a:pt x="330610" y="348575"/>
                  </a:moveTo>
                  <a:lnTo>
                    <a:pt x="266274" y="348575"/>
                  </a:lnTo>
                  <a:lnTo>
                    <a:pt x="271719" y="353706"/>
                  </a:lnTo>
                  <a:lnTo>
                    <a:pt x="276850" y="358627"/>
                  </a:lnTo>
                  <a:lnTo>
                    <a:pt x="286483" y="368051"/>
                  </a:lnTo>
                  <a:lnTo>
                    <a:pt x="290357" y="372135"/>
                  </a:lnTo>
                  <a:lnTo>
                    <a:pt x="293289" y="375695"/>
                  </a:lnTo>
                  <a:lnTo>
                    <a:pt x="313452" y="363104"/>
                  </a:lnTo>
                  <a:lnTo>
                    <a:pt x="329898" y="349400"/>
                  </a:lnTo>
                  <a:lnTo>
                    <a:pt x="330610" y="348575"/>
                  </a:lnTo>
                  <a:close/>
                </a:path>
                <a:path w="1840229" h="597534">
                  <a:moveTo>
                    <a:pt x="366166" y="238003"/>
                  </a:moveTo>
                  <a:lnTo>
                    <a:pt x="298420" y="238003"/>
                  </a:lnTo>
                  <a:lnTo>
                    <a:pt x="298362" y="251391"/>
                  </a:lnTo>
                  <a:lnTo>
                    <a:pt x="298241" y="256989"/>
                  </a:lnTo>
                  <a:lnTo>
                    <a:pt x="282904" y="298009"/>
                  </a:lnTo>
                  <a:lnTo>
                    <a:pt x="266274" y="313498"/>
                  </a:lnTo>
                  <a:lnTo>
                    <a:pt x="354007" y="313498"/>
                  </a:lnTo>
                  <a:lnTo>
                    <a:pt x="358657" y="301530"/>
                  </a:lnTo>
                  <a:lnTo>
                    <a:pt x="363156" y="284637"/>
                  </a:lnTo>
                  <a:lnTo>
                    <a:pt x="365653" y="267647"/>
                  </a:lnTo>
                  <a:lnTo>
                    <a:pt x="366142" y="251391"/>
                  </a:lnTo>
                  <a:lnTo>
                    <a:pt x="366166" y="238003"/>
                  </a:lnTo>
                  <a:close/>
                </a:path>
                <a:path w="1840229" h="597534">
                  <a:moveTo>
                    <a:pt x="50888" y="175910"/>
                  </a:moveTo>
                  <a:lnTo>
                    <a:pt x="0" y="244285"/>
                  </a:lnTo>
                  <a:lnTo>
                    <a:pt x="55286" y="274965"/>
                  </a:lnTo>
                  <a:lnTo>
                    <a:pt x="69559" y="283131"/>
                  </a:lnTo>
                  <a:lnTo>
                    <a:pt x="82379" y="290815"/>
                  </a:lnTo>
                  <a:lnTo>
                    <a:pt x="93747" y="298009"/>
                  </a:lnTo>
                  <a:lnTo>
                    <a:pt x="103661" y="304702"/>
                  </a:lnTo>
                  <a:lnTo>
                    <a:pt x="157063" y="228579"/>
                  </a:lnTo>
                  <a:lnTo>
                    <a:pt x="146268" y="222494"/>
                  </a:lnTo>
                  <a:lnTo>
                    <a:pt x="134158" y="216027"/>
                  </a:lnTo>
                  <a:lnTo>
                    <a:pt x="120752" y="209187"/>
                  </a:lnTo>
                  <a:lnTo>
                    <a:pt x="106070" y="201983"/>
                  </a:lnTo>
                  <a:lnTo>
                    <a:pt x="50888" y="175910"/>
                  </a:lnTo>
                  <a:close/>
                </a:path>
                <a:path w="1840229" h="597534">
                  <a:moveTo>
                    <a:pt x="577888" y="238003"/>
                  </a:moveTo>
                  <a:lnTo>
                    <a:pt x="491293" y="238003"/>
                  </a:lnTo>
                  <a:lnTo>
                    <a:pt x="491293" y="285855"/>
                  </a:lnTo>
                  <a:lnTo>
                    <a:pt x="490351" y="286169"/>
                  </a:lnTo>
                  <a:lnTo>
                    <a:pt x="489199" y="286483"/>
                  </a:lnTo>
                  <a:lnTo>
                    <a:pt x="487733" y="286692"/>
                  </a:lnTo>
                  <a:lnTo>
                    <a:pt x="486372" y="287006"/>
                  </a:lnTo>
                  <a:lnTo>
                    <a:pt x="484592" y="287111"/>
                  </a:lnTo>
                  <a:lnTo>
                    <a:pt x="466687" y="287111"/>
                  </a:lnTo>
                  <a:lnTo>
                    <a:pt x="462708" y="287321"/>
                  </a:lnTo>
                  <a:lnTo>
                    <a:pt x="577888" y="287321"/>
                  </a:lnTo>
                  <a:lnTo>
                    <a:pt x="577888" y="238003"/>
                  </a:lnTo>
                  <a:close/>
                </a:path>
                <a:path w="1840229" h="597534">
                  <a:moveTo>
                    <a:pt x="362397" y="116122"/>
                  </a:moveTo>
                  <a:lnTo>
                    <a:pt x="283237" y="116122"/>
                  </a:lnTo>
                  <a:lnTo>
                    <a:pt x="283237" y="159576"/>
                  </a:lnTo>
                  <a:lnTo>
                    <a:pt x="362397" y="159576"/>
                  </a:lnTo>
                  <a:lnTo>
                    <a:pt x="362397" y="116122"/>
                  </a:lnTo>
                  <a:close/>
                </a:path>
                <a:path w="1840229" h="597534">
                  <a:moveTo>
                    <a:pt x="474226" y="116122"/>
                  </a:moveTo>
                  <a:lnTo>
                    <a:pt x="393181" y="116122"/>
                  </a:lnTo>
                  <a:lnTo>
                    <a:pt x="393181" y="159576"/>
                  </a:lnTo>
                  <a:lnTo>
                    <a:pt x="474226" y="159576"/>
                  </a:lnTo>
                  <a:lnTo>
                    <a:pt x="474226" y="116122"/>
                  </a:lnTo>
                  <a:close/>
                </a:path>
                <a:path w="1840229" h="597534">
                  <a:moveTo>
                    <a:pt x="71620" y="10052"/>
                  </a:moveTo>
                  <a:lnTo>
                    <a:pt x="19475" y="77170"/>
                  </a:lnTo>
                  <a:lnTo>
                    <a:pt x="74762" y="109630"/>
                  </a:lnTo>
                  <a:lnTo>
                    <a:pt x="89035" y="118229"/>
                  </a:lnTo>
                  <a:lnTo>
                    <a:pt x="101855" y="126278"/>
                  </a:lnTo>
                  <a:lnTo>
                    <a:pt x="113222" y="133778"/>
                  </a:lnTo>
                  <a:lnTo>
                    <a:pt x="123137" y="140728"/>
                  </a:lnTo>
                  <a:lnTo>
                    <a:pt x="172141" y="73505"/>
                  </a:lnTo>
                  <a:lnTo>
                    <a:pt x="591081" y="73505"/>
                  </a:lnTo>
                  <a:lnTo>
                    <a:pt x="591081" y="62825"/>
                  </a:lnTo>
                  <a:lnTo>
                    <a:pt x="172141" y="62825"/>
                  </a:lnTo>
                  <a:lnTo>
                    <a:pt x="161225" y="56544"/>
                  </a:lnTo>
                  <a:lnTo>
                    <a:pt x="149367" y="49959"/>
                  </a:lnTo>
                  <a:lnTo>
                    <a:pt x="136566" y="43079"/>
                  </a:lnTo>
                  <a:lnTo>
                    <a:pt x="95808" y="22159"/>
                  </a:lnTo>
                  <a:lnTo>
                    <a:pt x="71620" y="10052"/>
                  </a:lnTo>
                  <a:close/>
                </a:path>
                <a:path w="1840229" h="597534">
                  <a:moveTo>
                    <a:pt x="591081" y="73505"/>
                  </a:moveTo>
                  <a:lnTo>
                    <a:pt x="172141" y="73505"/>
                  </a:lnTo>
                  <a:lnTo>
                    <a:pt x="172141" y="116122"/>
                  </a:lnTo>
                  <a:lnTo>
                    <a:pt x="591081" y="116122"/>
                  </a:lnTo>
                  <a:lnTo>
                    <a:pt x="591081" y="73505"/>
                  </a:lnTo>
                  <a:close/>
                </a:path>
                <a:path w="1840229" h="597534">
                  <a:moveTo>
                    <a:pt x="591081" y="33925"/>
                  </a:moveTo>
                  <a:lnTo>
                    <a:pt x="172141" y="33925"/>
                  </a:lnTo>
                  <a:lnTo>
                    <a:pt x="172141" y="62825"/>
                  </a:lnTo>
                  <a:lnTo>
                    <a:pt x="591081" y="62825"/>
                  </a:lnTo>
                  <a:lnTo>
                    <a:pt x="591081" y="33925"/>
                  </a:lnTo>
                  <a:close/>
                </a:path>
                <a:path w="1840229" h="597534">
                  <a:moveTo>
                    <a:pt x="788981" y="495063"/>
                  </a:moveTo>
                  <a:lnTo>
                    <a:pt x="805016" y="531875"/>
                  </a:lnTo>
                  <a:lnTo>
                    <a:pt x="818064" y="573359"/>
                  </a:lnTo>
                  <a:lnTo>
                    <a:pt x="822906" y="597468"/>
                  </a:lnTo>
                  <a:lnTo>
                    <a:pt x="842145" y="597269"/>
                  </a:lnTo>
                  <a:lnTo>
                    <a:pt x="893166" y="593175"/>
                  </a:lnTo>
                  <a:lnTo>
                    <a:pt x="934027" y="582249"/>
                  </a:lnTo>
                  <a:lnTo>
                    <a:pt x="969638" y="553088"/>
                  </a:lnTo>
                  <a:lnTo>
                    <a:pt x="982108" y="500812"/>
                  </a:lnTo>
                  <a:lnTo>
                    <a:pt x="982190" y="496948"/>
                  </a:lnTo>
                  <a:lnTo>
                    <a:pt x="870025" y="496948"/>
                  </a:lnTo>
                  <a:lnTo>
                    <a:pt x="826116" y="496418"/>
                  </a:lnTo>
                  <a:lnTo>
                    <a:pt x="801844" y="495632"/>
                  </a:lnTo>
                  <a:lnTo>
                    <a:pt x="788981" y="495063"/>
                  </a:lnTo>
                  <a:close/>
                </a:path>
                <a:path w="1840229" h="597534">
                  <a:moveTo>
                    <a:pt x="816624" y="147011"/>
                  </a:moveTo>
                  <a:lnTo>
                    <a:pt x="800289" y="150152"/>
                  </a:lnTo>
                  <a:lnTo>
                    <a:pt x="647624" y="150152"/>
                  </a:lnTo>
                  <a:lnTo>
                    <a:pt x="647624" y="242505"/>
                  </a:lnTo>
                  <a:lnTo>
                    <a:pt x="767620" y="242505"/>
                  </a:lnTo>
                  <a:lnTo>
                    <a:pt x="756822" y="279945"/>
                  </a:lnTo>
                  <a:lnTo>
                    <a:pt x="728865" y="348111"/>
                  </a:lnTo>
                  <a:lnTo>
                    <a:pt x="692544" y="407009"/>
                  </a:lnTo>
                  <a:lnTo>
                    <a:pt x="648566" y="454757"/>
                  </a:lnTo>
                  <a:lnTo>
                    <a:pt x="623750" y="474331"/>
                  </a:lnTo>
                  <a:lnTo>
                    <a:pt x="632881" y="480670"/>
                  </a:lnTo>
                  <a:lnTo>
                    <a:pt x="663435" y="506895"/>
                  </a:lnTo>
                  <a:lnTo>
                    <a:pt x="691073" y="536035"/>
                  </a:lnTo>
                  <a:lnTo>
                    <a:pt x="697884" y="544695"/>
                  </a:lnTo>
                  <a:lnTo>
                    <a:pt x="729845" y="516072"/>
                  </a:lnTo>
                  <a:lnTo>
                    <a:pt x="759283" y="481883"/>
                  </a:lnTo>
                  <a:lnTo>
                    <a:pt x="786188" y="442138"/>
                  </a:lnTo>
                  <a:lnTo>
                    <a:pt x="810551" y="396846"/>
                  </a:lnTo>
                  <a:lnTo>
                    <a:pt x="828055" y="356966"/>
                  </a:lnTo>
                  <a:lnTo>
                    <a:pt x="843503" y="314232"/>
                  </a:lnTo>
                  <a:lnTo>
                    <a:pt x="856901" y="268652"/>
                  </a:lnTo>
                  <a:lnTo>
                    <a:pt x="868253" y="220238"/>
                  </a:lnTo>
                  <a:lnTo>
                    <a:pt x="877564" y="169000"/>
                  </a:lnTo>
                  <a:lnTo>
                    <a:pt x="816624" y="147011"/>
                  </a:lnTo>
                  <a:close/>
                </a:path>
                <a:path w="1840229" h="597534">
                  <a:moveTo>
                    <a:pt x="1092985" y="352450"/>
                  </a:moveTo>
                  <a:lnTo>
                    <a:pt x="982483" y="352450"/>
                  </a:lnTo>
                  <a:lnTo>
                    <a:pt x="1000052" y="382115"/>
                  </a:lnTo>
                  <a:lnTo>
                    <a:pt x="1039747" y="436616"/>
                  </a:lnTo>
                  <a:lnTo>
                    <a:pt x="1085605" y="484461"/>
                  </a:lnTo>
                  <a:lnTo>
                    <a:pt x="1138921" y="524826"/>
                  </a:lnTo>
                  <a:lnTo>
                    <a:pt x="1168446" y="542182"/>
                  </a:lnTo>
                  <a:lnTo>
                    <a:pt x="1174962" y="531325"/>
                  </a:lnTo>
                  <a:lnTo>
                    <a:pt x="1182411" y="520115"/>
                  </a:lnTo>
                  <a:lnTo>
                    <a:pt x="1209729" y="485011"/>
                  </a:lnTo>
                  <a:lnTo>
                    <a:pt x="1236925" y="456740"/>
                  </a:lnTo>
                  <a:lnTo>
                    <a:pt x="1207828" y="442702"/>
                  </a:lnTo>
                  <a:lnTo>
                    <a:pt x="1180369" y="426819"/>
                  </a:lnTo>
                  <a:lnTo>
                    <a:pt x="1154541" y="409090"/>
                  </a:lnTo>
                  <a:lnTo>
                    <a:pt x="1130332" y="389516"/>
                  </a:lnTo>
                  <a:lnTo>
                    <a:pt x="1107652" y="368234"/>
                  </a:lnTo>
                  <a:lnTo>
                    <a:pt x="1092985" y="352450"/>
                  </a:lnTo>
                  <a:close/>
                </a:path>
                <a:path w="1840229" h="597534">
                  <a:moveTo>
                    <a:pt x="982483" y="0"/>
                  </a:moveTo>
                  <a:lnTo>
                    <a:pt x="885103" y="0"/>
                  </a:lnTo>
                  <a:lnTo>
                    <a:pt x="885208" y="487733"/>
                  </a:lnTo>
                  <a:lnTo>
                    <a:pt x="883952" y="491503"/>
                  </a:lnTo>
                  <a:lnTo>
                    <a:pt x="881543" y="493702"/>
                  </a:lnTo>
                  <a:lnTo>
                    <a:pt x="879240" y="495901"/>
                  </a:lnTo>
                  <a:lnTo>
                    <a:pt x="875366" y="496948"/>
                  </a:lnTo>
                  <a:lnTo>
                    <a:pt x="982190" y="496948"/>
                  </a:lnTo>
                  <a:lnTo>
                    <a:pt x="982385" y="487733"/>
                  </a:lnTo>
                  <a:lnTo>
                    <a:pt x="982483" y="352450"/>
                  </a:lnTo>
                  <a:lnTo>
                    <a:pt x="1092985" y="352450"/>
                  </a:lnTo>
                  <a:lnTo>
                    <a:pt x="1086563" y="345539"/>
                  </a:lnTo>
                  <a:lnTo>
                    <a:pt x="1067045" y="321430"/>
                  </a:lnTo>
                  <a:lnTo>
                    <a:pt x="1049078" y="295907"/>
                  </a:lnTo>
                  <a:lnTo>
                    <a:pt x="1066629" y="282144"/>
                  </a:lnTo>
                  <a:lnTo>
                    <a:pt x="1084731" y="267400"/>
                  </a:lnTo>
                  <a:lnTo>
                    <a:pt x="1103382" y="251674"/>
                  </a:lnTo>
                  <a:lnTo>
                    <a:pt x="1122583" y="234966"/>
                  </a:lnTo>
                  <a:lnTo>
                    <a:pt x="1136649" y="222401"/>
                  </a:lnTo>
                  <a:lnTo>
                    <a:pt x="1008241" y="222401"/>
                  </a:lnTo>
                  <a:lnTo>
                    <a:pt x="1004745" y="214137"/>
                  </a:lnTo>
                  <a:lnTo>
                    <a:pt x="988359" y="172350"/>
                  </a:lnTo>
                  <a:lnTo>
                    <a:pt x="982483" y="155178"/>
                  </a:lnTo>
                  <a:lnTo>
                    <a:pt x="982483" y="0"/>
                  </a:lnTo>
                  <a:close/>
                </a:path>
                <a:path w="1840229" h="597534">
                  <a:moveTo>
                    <a:pt x="1113159" y="105546"/>
                  </a:moveTo>
                  <a:lnTo>
                    <a:pt x="1078306" y="149484"/>
                  </a:lnTo>
                  <a:lnTo>
                    <a:pt x="1051090" y="179641"/>
                  </a:lnTo>
                  <a:lnTo>
                    <a:pt x="1022733" y="208540"/>
                  </a:lnTo>
                  <a:lnTo>
                    <a:pt x="1008241" y="222401"/>
                  </a:lnTo>
                  <a:lnTo>
                    <a:pt x="1136649" y="222401"/>
                  </a:lnTo>
                  <a:lnTo>
                    <a:pt x="1141902" y="217709"/>
                  </a:lnTo>
                  <a:lnTo>
                    <a:pt x="1160907" y="200334"/>
                  </a:lnTo>
                  <a:lnTo>
                    <a:pt x="1179597" y="182841"/>
                  </a:lnTo>
                  <a:lnTo>
                    <a:pt x="1197973" y="165230"/>
                  </a:lnTo>
                  <a:lnTo>
                    <a:pt x="1113159" y="105546"/>
                  </a:lnTo>
                  <a:close/>
                </a:path>
                <a:path w="1840229" h="597534">
                  <a:moveTo>
                    <a:pt x="1840048" y="31412"/>
                  </a:moveTo>
                  <a:lnTo>
                    <a:pt x="1326137" y="31412"/>
                  </a:lnTo>
                  <a:lnTo>
                    <a:pt x="1326098" y="252297"/>
                  </a:lnTo>
                  <a:lnTo>
                    <a:pt x="1325509" y="278198"/>
                  </a:lnTo>
                  <a:lnTo>
                    <a:pt x="1322682" y="332974"/>
                  </a:lnTo>
                  <a:lnTo>
                    <a:pt x="1316098" y="389359"/>
                  </a:lnTo>
                  <a:lnTo>
                    <a:pt x="1304253" y="445117"/>
                  </a:lnTo>
                  <a:lnTo>
                    <a:pt x="1285706" y="497890"/>
                  </a:lnTo>
                  <a:lnTo>
                    <a:pt x="1258914" y="545323"/>
                  </a:lnTo>
                  <a:lnTo>
                    <a:pt x="1269200" y="549937"/>
                  </a:lnTo>
                  <a:lnTo>
                    <a:pt x="1304672" y="569197"/>
                  </a:lnTo>
                  <a:lnTo>
                    <a:pt x="1337405" y="590930"/>
                  </a:lnTo>
                  <a:lnTo>
                    <a:pt x="1345613" y="597468"/>
                  </a:lnTo>
                  <a:lnTo>
                    <a:pt x="1361473" y="571615"/>
                  </a:lnTo>
                  <a:lnTo>
                    <a:pt x="1386989" y="514215"/>
                  </a:lnTo>
                  <a:lnTo>
                    <a:pt x="1404458" y="450077"/>
                  </a:lnTo>
                  <a:lnTo>
                    <a:pt x="1415881" y="384111"/>
                  </a:lnTo>
                  <a:lnTo>
                    <a:pt x="1421946" y="317964"/>
                  </a:lnTo>
                  <a:lnTo>
                    <a:pt x="1424616" y="256625"/>
                  </a:lnTo>
                  <a:lnTo>
                    <a:pt x="1424773" y="228055"/>
                  </a:lnTo>
                  <a:lnTo>
                    <a:pt x="1424773" y="128163"/>
                  </a:lnTo>
                  <a:lnTo>
                    <a:pt x="1840048" y="128163"/>
                  </a:lnTo>
                  <a:lnTo>
                    <a:pt x="1840048" y="3141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609205" y="8767691"/>
              <a:ext cx="481965" cy="252729"/>
            </a:xfrm>
            <a:custGeom>
              <a:avLst/>
              <a:gdLst/>
              <a:ahLst/>
              <a:cxnLst/>
              <a:rect l="l" t="t" r="r" b="b"/>
              <a:pathLst>
                <a:path w="481965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481965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854119" y="8659003"/>
              <a:ext cx="248892" cy="17287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587844" y="8596911"/>
              <a:ext cx="180936" cy="15266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962178" y="8549059"/>
              <a:ext cx="515620" cy="428625"/>
            </a:xfrm>
            <a:custGeom>
              <a:avLst/>
              <a:gdLst/>
              <a:ahLst/>
              <a:cxnLst/>
              <a:rect l="l" t="t" r="r" b="b"/>
              <a:pathLst>
                <a:path w="515620" h="428625">
                  <a:moveTo>
                    <a:pt x="454227" y="30889"/>
                  </a:moveTo>
                  <a:lnTo>
                    <a:pt x="515167" y="52877"/>
                  </a:lnTo>
                  <a:lnTo>
                    <a:pt x="505856" y="104116"/>
                  </a:lnTo>
                  <a:lnTo>
                    <a:pt x="494503" y="152530"/>
                  </a:lnTo>
                  <a:lnTo>
                    <a:pt x="481106" y="198109"/>
                  </a:lnTo>
                  <a:lnTo>
                    <a:pt x="465657" y="240844"/>
                  </a:lnTo>
                  <a:lnTo>
                    <a:pt x="448153" y="280724"/>
                  </a:lnTo>
                  <a:lnTo>
                    <a:pt x="423791" y="326015"/>
                  </a:lnTo>
                  <a:lnTo>
                    <a:pt x="396885" y="365761"/>
                  </a:lnTo>
                  <a:lnTo>
                    <a:pt x="367447" y="399950"/>
                  </a:lnTo>
                  <a:lnTo>
                    <a:pt x="335487" y="428573"/>
                  </a:lnTo>
                  <a:lnTo>
                    <a:pt x="328676" y="419913"/>
                  </a:lnTo>
                  <a:lnTo>
                    <a:pt x="320657" y="410733"/>
                  </a:lnTo>
                  <a:lnTo>
                    <a:pt x="290316" y="380840"/>
                  </a:lnTo>
                  <a:lnTo>
                    <a:pt x="261353" y="358208"/>
                  </a:lnTo>
                  <a:lnTo>
                    <a:pt x="286169" y="338634"/>
                  </a:lnTo>
                  <a:lnTo>
                    <a:pt x="330147" y="290887"/>
                  </a:lnTo>
                  <a:lnTo>
                    <a:pt x="366467" y="231989"/>
                  </a:lnTo>
                  <a:lnTo>
                    <a:pt x="394425" y="163823"/>
                  </a:lnTo>
                  <a:lnTo>
                    <a:pt x="405223" y="126383"/>
                  </a:lnTo>
                  <a:lnTo>
                    <a:pt x="285226" y="126383"/>
                  </a:lnTo>
                  <a:lnTo>
                    <a:pt x="285226" y="34030"/>
                  </a:lnTo>
                  <a:lnTo>
                    <a:pt x="437892" y="34030"/>
                  </a:lnTo>
                  <a:lnTo>
                    <a:pt x="454227" y="30889"/>
                  </a:lnTo>
                  <a:close/>
                </a:path>
                <a:path w="515620" h="42862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88368" y="8419848"/>
              <a:ext cx="1863608" cy="623227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3060334" y="7517258"/>
            <a:ext cx="2553970" cy="2553970"/>
            <a:chOff x="13060334" y="7517258"/>
            <a:chExt cx="2553970" cy="2553970"/>
          </a:xfrm>
        </p:grpSpPr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070805" y="7527729"/>
              <a:ext cx="2532802" cy="253280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070805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716021" y="8089335"/>
              <a:ext cx="1270118" cy="64066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720000" y="8093680"/>
              <a:ext cx="1228725" cy="599440"/>
            </a:xfrm>
            <a:custGeom>
              <a:avLst/>
              <a:gdLst/>
              <a:ahLst/>
              <a:cxnLst/>
              <a:rect l="l" t="t" r="r" b="b"/>
              <a:pathLst>
                <a:path w="1228725" h="599440">
                  <a:moveTo>
                    <a:pt x="191617" y="517052"/>
                  </a:moveTo>
                  <a:lnTo>
                    <a:pt x="205543" y="557574"/>
                  </a:lnTo>
                  <a:lnTo>
                    <a:pt x="214234" y="598620"/>
                  </a:lnTo>
                  <a:lnTo>
                    <a:pt x="230509" y="598834"/>
                  </a:lnTo>
                  <a:lnTo>
                    <a:pt x="273918" y="597259"/>
                  </a:lnTo>
                  <a:lnTo>
                    <a:pt x="320409" y="586055"/>
                  </a:lnTo>
                  <a:lnTo>
                    <a:pt x="348052" y="559773"/>
                  </a:lnTo>
                  <a:lnTo>
                    <a:pt x="354779" y="521859"/>
                  </a:lnTo>
                  <a:lnTo>
                    <a:pt x="354841" y="518308"/>
                  </a:lnTo>
                  <a:lnTo>
                    <a:pt x="236432" y="518308"/>
                  </a:lnTo>
                  <a:lnTo>
                    <a:pt x="207951" y="517772"/>
                  </a:lnTo>
                  <a:lnTo>
                    <a:pt x="199705" y="517466"/>
                  </a:lnTo>
                  <a:lnTo>
                    <a:pt x="191617" y="517052"/>
                  </a:lnTo>
                  <a:close/>
                </a:path>
                <a:path w="1228725" h="599440">
                  <a:moveTo>
                    <a:pt x="141985" y="428992"/>
                  </a:moveTo>
                  <a:lnTo>
                    <a:pt x="111593" y="472591"/>
                  </a:lnTo>
                  <a:lnTo>
                    <a:pt x="69893" y="511162"/>
                  </a:lnTo>
                  <a:lnTo>
                    <a:pt x="38323" y="531397"/>
                  </a:lnTo>
                  <a:lnTo>
                    <a:pt x="47235" y="536912"/>
                  </a:lnTo>
                  <a:lnTo>
                    <a:pt x="88991" y="566353"/>
                  </a:lnTo>
                  <a:lnTo>
                    <a:pt x="115598" y="587940"/>
                  </a:lnTo>
                  <a:lnTo>
                    <a:pt x="132132" y="575437"/>
                  </a:lnTo>
                  <a:lnTo>
                    <a:pt x="164572" y="546151"/>
                  </a:lnTo>
                  <a:lnTo>
                    <a:pt x="195637" y="511617"/>
                  </a:lnTo>
                  <a:lnTo>
                    <a:pt x="221909" y="474308"/>
                  </a:lnTo>
                  <a:lnTo>
                    <a:pt x="233081" y="454750"/>
                  </a:lnTo>
                  <a:lnTo>
                    <a:pt x="141985" y="428992"/>
                  </a:lnTo>
                  <a:close/>
                </a:path>
                <a:path w="1228725" h="599440">
                  <a:moveTo>
                    <a:pt x="450457" y="424594"/>
                  </a:moveTo>
                  <a:lnTo>
                    <a:pt x="377580" y="469200"/>
                  </a:lnTo>
                  <a:lnTo>
                    <a:pt x="393814" y="483023"/>
                  </a:lnTo>
                  <a:lnTo>
                    <a:pt x="410157" y="497484"/>
                  </a:lnTo>
                  <a:lnTo>
                    <a:pt x="443127" y="528360"/>
                  </a:lnTo>
                  <a:lnTo>
                    <a:pt x="472747" y="558896"/>
                  </a:lnTo>
                  <a:lnTo>
                    <a:pt x="495063" y="586055"/>
                  </a:lnTo>
                  <a:lnTo>
                    <a:pt x="573595" y="535795"/>
                  </a:lnTo>
                  <a:lnTo>
                    <a:pt x="533809" y="494418"/>
                  </a:lnTo>
                  <a:lnTo>
                    <a:pt x="500020" y="464660"/>
                  </a:lnTo>
                  <a:lnTo>
                    <a:pt x="466638" y="437216"/>
                  </a:lnTo>
                  <a:lnTo>
                    <a:pt x="450457" y="424594"/>
                  </a:lnTo>
                  <a:close/>
                </a:path>
                <a:path w="1228725" h="599440">
                  <a:moveTo>
                    <a:pt x="354963" y="422709"/>
                  </a:moveTo>
                  <a:lnTo>
                    <a:pt x="260096" y="422709"/>
                  </a:lnTo>
                  <a:lnTo>
                    <a:pt x="260082" y="512594"/>
                  </a:lnTo>
                  <a:lnTo>
                    <a:pt x="259363" y="514748"/>
                  </a:lnTo>
                  <a:lnTo>
                    <a:pt x="257793" y="516214"/>
                  </a:lnTo>
                  <a:lnTo>
                    <a:pt x="256117" y="517680"/>
                  </a:lnTo>
                  <a:lnTo>
                    <a:pt x="253081" y="518308"/>
                  </a:lnTo>
                  <a:lnTo>
                    <a:pt x="354841" y="518308"/>
                  </a:lnTo>
                  <a:lnTo>
                    <a:pt x="354963" y="422709"/>
                  </a:lnTo>
                  <a:close/>
                </a:path>
                <a:path w="1228725" h="599440">
                  <a:moveTo>
                    <a:pt x="507628" y="346795"/>
                  </a:moveTo>
                  <a:lnTo>
                    <a:pt x="97379" y="346795"/>
                  </a:lnTo>
                  <a:lnTo>
                    <a:pt x="97379" y="422709"/>
                  </a:lnTo>
                  <a:lnTo>
                    <a:pt x="507628" y="422709"/>
                  </a:lnTo>
                  <a:lnTo>
                    <a:pt x="507628" y="346795"/>
                  </a:lnTo>
                  <a:close/>
                </a:path>
                <a:path w="1228725" h="599440">
                  <a:moveTo>
                    <a:pt x="295907" y="134969"/>
                  </a:moveTo>
                  <a:lnTo>
                    <a:pt x="277687" y="134969"/>
                  </a:lnTo>
                  <a:lnTo>
                    <a:pt x="254620" y="160081"/>
                  </a:lnTo>
                  <a:lnTo>
                    <a:pt x="227676" y="183279"/>
                  </a:lnTo>
                  <a:lnTo>
                    <a:pt x="162194" y="223972"/>
                  </a:lnTo>
                  <a:lnTo>
                    <a:pt x="124600" y="241288"/>
                  </a:lnTo>
                  <a:lnTo>
                    <a:pt x="85023" y="256327"/>
                  </a:lnTo>
                  <a:lnTo>
                    <a:pt x="43483" y="269088"/>
                  </a:lnTo>
                  <a:lnTo>
                    <a:pt x="0" y="279572"/>
                  </a:lnTo>
                  <a:lnTo>
                    <a:pt x="7144" y="287308"/>
                  </a:lnTo>
                  <a:lnTo>
                    <a:pt x="30524" y="317817"/>
                  </a:lnTo>
                  <a:lnTo>
                    <a:pt x="50952" y="350113"/>
                  </a:lnTo>
                  <a:lnTo>
                    <a:pt x="55914" y="359360"/>
                  </a:lnTo>
                  <a:lnTo>
                    <a:pt x="66280" y="356396"/>
                  </a:lnTo>
                  <a:lnTo>
                    <a:pt x="76646" y="353313"/>
                  </a:lnTo>
                  <a:lnTo>
                    <a:pt x="87013" y="350113"/>
                  </a:lnTo>
                  <a:lnTo>
                    <a:pt x="97379" y="346795"/>
                  </a:lnTo>
                  <a:lnTo>
                    <a:pt x="507628" y="346795"/>
                  </a:lnTo>
                  <a:lnTo>
                    <a:pt x="507628" y="346167"/>
                  </a:lnTo>
                  <a:lnTo>
                    <a:pt x="551527" y="346167"/>
                  </a:lnTo>
                  <a:lnTo>
                    <a:pt x="556647" y="338000"/>
                  </a:lnTo>
                  <a:lnTo>
                    <a:pt x="123765" y="338000"/>
                  </a:lnTo>
                  <a:lnTo>
                    <a:pt x="149115" y="328360"/>
                  </a:lnTo>
                  <a:lnTo>
                    <a:pt x="173659" y="317817"/>
                  </a:lnTo>
                  <a:lnTo>
                    <a:pt x="220412" y="294022"/>
                  </a:lnTo>
                  <a:lnTo>
                    <a:pt x="263539" y="266654"/>
                  </a:lnTo>
                  <a:lnTo>
                    <a:pt x="302818" y="235594"/>
                  </a:lnTo>
                  <a:lnTo>
                    <a:pt x="457437" y="235594"/>
                  </a:lnTo>
                  <a:lnTo>
                    <a:pt x="433754" y="225536"/>
                  </a:lnTo>
                  <a:lnTo>
                    <a:pt x="404843" y="211066"/>
                  </a:lnTo>
                  <a:lnTo>
                    <a:pt x="378583" y="195537"/>
                  </a:lnTo>
                  <a:lnTo>
                    <a:pt x="354963" y="178947"/>
                  </a:lnTo>
                  <a:lnTo>
                    <a:pt x="358732" y="173921"/>
                  </a:lnTo>
                  <a:lnTo>
                    <a:pt x="362502" y="169000"/>
                  </a:lnTo>
                  <a:lnTo>
                    <a:pt x="366271" y="163974"/>
                  </a:lnTo>
                  <a:lnTo>
                    <a:pt x="295907" y="134969"/>
                  </a:lnTo>
                  <a:close/>
                </a:path>
                <a:path w="1228725" h="599440">
                  <a:moveTo>
                    <a:pt x="551527" y="346167"/>
                  </a:moveTo>
                  <a:lnTo>
                    <a:pt x="507628" y="346167"/>
                  </a:lnTo>
                  <a:lnTo>
                    <a:pt x="517052" y="349014"/>
                  </a:lnTo>
                  <a:lnTo>
                    <a:pt x="526476" y="351743"/>
                  </a:lnTo>
                  <a:lnTo>
                    <a:pt x="535899" y="354354"/>
                  </a:lnTo>
                  <a:lnTo>
                    <a:pt x="545323" y="356847"/>
                  </a:lnTo>
                  <a:lnTo>
                    <a:pt x="550762" y="347387"/>
                  </a:lnTo>
                  <a:lnTo>
                    <a:pt x="551527" y="346167"/>
                  </a:lnTo>
                  <a:close/>
                </a:path>
                <a:path w="1228725" h="599440">
                  <a:moveTo>
                    <a:pt x="354963" y="282713"/>
                  </a:moveTo>
                  <a:lnTo>
                    <a:pt x="260096" y="282713"/>
                  </a:lnTo>
                  <a:lnTo>
                    <a:pt x="260096" y="338000"/>
                  </a:lnTo>
                  <a:lnTo>
                    <a:pt x="354963" y="338000"/>
                  </a:lnTo>
                  <a:lnTo>
                    <a:pt x="354963" y="282713"/>
                  </a:lnTo>
                  <a:close/>
                </a:path>
                <a:path w="1228725" h="599440">
                  <a:moveTo>
                    <a:pt x="457437" y="235594"/>
                  </a:moveTo>
                  <a:lnTo>
                    <a:pt x="302818" y="235594"/>
                  </a:lnTo>
                  <a:lnTo>
                    <a:pt x="322513" y="251240"/>
                  </a:lnTo>
                  <a:lnTo>
                    <a:pt x="364691" y="280254"/>
                  </a:lnTo>
                  <a:lnTo>
                    <a:pt x="410455" y="306091"/>
                  </a:lnTo>
                  <a:lnTo>
                    <a:pt x="458745" y="328280"/>
                  </a:lnTo>
                  <a:lnTo>
                    <a:pt x="483754" y="338000"/>
                  </a:lnTo>
                  <a:lnTo>
                    <a:pt x="556647" y="338000"/>
                  </a:lnTo>
                  <a:lnTo>
                    <a:pt x="557024" y="337398"/>
                  </a:lnTo>
                  <a:lnTo>
                    <a:pt x="564112" y="326897"/>
                  </a:lnTo>
                  <a:lnTo>
                    <a:pt x="588437" y="295265"/>
                  </a:lnTo>
                  <a:lnTo>
                    <a:pt x="604379" y="278316"/>
                  </a:lnTo>
                  <a:lnTo>
                    <a:pt x="568236" y="270780"/>
                  </a:lnTo>
                  <a:lnTo>
                    <a:pt x="533007" y="261693"/>
                  </a:lnTo>
                  <a:lnTo>
                    <a:pt x="498700" y="251075"/>
                  </a:lnTo>
                  <a:lnTo>
                    <a:pt x="465326" y="238945"/>
                  </a:lnTo>
                  <a:lnTo>
                    <a:pt x="457437" y="235594"/>
                  </a:lnTo>
                  <a:close/>
                </a:path>
                <a:path w="1228725" h="599440">
                  <a:moveTo>
                    <a:pt x="222401" y="134969"/>
                  </a:moveTo>
                  <a:lnTo>
                    <a:pt x="128163" y="134969"/>
                  </a:lnTo>
                  <a:lnTo>
                    <a:pt x="128163" y="178319"/>
                  </a:lnTo>
                  <a:lnTo>
                    <a:pt x="222401" y="178319"/>
                  </a:lnTo>
                  <a:lnTo>
                    <a:pt x="222401" y="134969"/>
                  </a:lnTo>
                  <a:close/>
                </a:path>
                <a:path w="1228725" h="599440">
                  <a:moveTo>
                    <a:pt x="475587" y="134969"/>
                  </a:moveTo>
                  <a:lnTo>
                    <a:pt x="380093" y="134969"/>
                  </a:lnTo>
                  <a:lnTo>
                    <a:pt x="380093" y="178319"/>
                  </a:lnTo>
                  <a:lnTo>
                    <a:pt x="475587" y="178319"/>
                  </a:lnTo>
                  <a:lnTo>
                    <a:pt x="475587" y="134969"/>
                  </a:lnTo>
                  <a:close/>
                </a:path>
                <a:path w="1228725" h="599440">
                  <a:moveTo>
                    <a:pt x="584275" y="50888"/>
                  </a:moveTo>
                  <a:lnTo>
                    <a:pt x="21360" y="50888"/>
                  </a:lnTo>
                  <a:lnTo>
                    <a:pt x="21360" y="134969"/>
                  </a:lnTo>
                  <a:lnTo>
                    <a:pt x="584275" y="134969"/>
                  </a:lnTo>
                  <a:lnTo>
                    <a:pt x="584275" y="50888"/>
                  </a:lnTo>
                  <a:close/>
                </a:path>
                <a:path w="1228725" h="599440">
                  <a:moveTo>
                    <a:pt x="222401" y="0"/>
                  </a:moveTo>
                  <a:lnTo>
                    <a:pt x="128163" y="0"/>
                  </a:lnTo>
                  <a:lnTo>
                    <a:pt x="128163" y="50888"/>
                  </a:lnTo>
                  <a:lnTo>
                    <a:pt x="222401" y="50888"/>
                  </a:lnTo>
                  <a:lnTo>
                    <a:pt x="222401" y="0"/>
                  </a:lnTo>
                  <a:close/>
                </a:path>
                <a:path w="1228725" h="599440">
                  <a:moveTo>
                    <a:pt x="475587" y="0"/>
                  </a:moveTo>
                  <a:lnTo>
                    <a:pt x="380093" y="0"/>
                  </a:lnTo>
                  <a:lnTo>
                    <a:pt x="380093" y="50888"/>
                  </a:lnTo>
                  <a:lnTo>
                    <a:pt x="475587" y="50888"/>
                  </a:lnTo>
                  <a:lnTo>
                    <a:pt x="475587" y="0"/>
                  </a:lnTo>
                  <a:close/>
                </a:path>
                <a:path w="1228725" h="599440">
                  <a:moveTo>
                    <a:pt x="867617" y="52773"/>
                  </a:moveTo>
                  <a:lnTo>
                    <a:pt x="653383" y="52773"/>
                  </a:lnTo>
                  <a:lnTo>
                    <a:pt x="653383" y="488152"/>
                  </a:lnTo>
                  <a:lnTo>
                    <a:pt x="736312" y="488152"/>
                  </a:lnTo>
                  <a:lnTo>
                    <a:pt x="736312" y="436635"/>
                  </a:lnTo>
                  <a:lnTo>
                    <a:pt x="867617" y="436635"/>
                  </a:lnTo>
                  <a:lnTo>
                    <a:pt x="867617" y="348052"/>
                  </a:lnTo>
                  <a:lnTo>
                    <a:pt x="736312" y="348052"/>
                  </a:lnTo>
                  <a:lnTo>
                    <a:pt x="736312" y="140728"/>
                  </a:lnTo>
                  <a:lnTo>
                    <a:pt x="867617" y="140728"/>
                  </a:lnTo>
                  <a:lnTo>
                    <a:pt x="867617" y="52773"/>
                  </a:lnTo>
                  <a:close/>
                </a:path>
                <a:path w="1228725" h="599440">
                  <a:moveTo>
                    <a:pt x="867617" y="140728"/>
                  </a:moveTo>
                  <a:lnTo>
                    <a:pt x="785316" y="140728"/>
                  </a:lnTo>
                  <a:lnTo>
                    <a:pt x="785316" y="348052"/>
                  </a:lnTo>
                  <a:lnTo>
                    <a:pt x="867617" y="348052"/>
                  </a:lnTo>
                  <a:lnTo>
                    <a:pt x="867617" y="140728"/>
                  </a:lnTo>
                  <a:close/>
                </a:path>
                <a:path w="1228725" h="599440">
                  <a:moveTo>
                    <a:pt x="1105097" y="294650"/>
                  </a:moveTo>
                  <a:lnTo>
                    <a:pt x="1009602" y="294650"/>
                  </a:lnTo>
                  <a:lnTo>
                    <a:pt x="1009602" y="596840"/>
                  </a:lnTo>
                  <a:lnTo>
                    <a:pt x="1105097" y="596840"/>
                  </a:lnTo>
                  <a:lnTo>
                    <a:pt x="1105097" y="294650"/>
                  </a:lnTo>
                  <a:close/>
                </a:path>
                <a:path w="1228725" h="599440">
                  <a:moveTo>
                    <a:pt x="1228234" y="204810"/>
                  </a:moveTo>
                  <a:lnTo>
                    <a:pt x="882695" y="204810"/>
                  </a:lnTo>
                  <a:lnTo>
                    <a:pt x="882695" y="294650"/>
                  </a:lnTo>
                  <a:lnTo>
                    <a:pt x="1228234" y="294650"/>
                  </a:lnTo>
                  <a:lnTo>
                    <a:pt x="1228234" y="204810"/>
                  </a:lnTo>
                  <a:close/>
                </a:path>
                <a:path w="1228725" h="599440">
                  <a:moveTo>
                    <a:pt x="1105097" y="11308"/>
                  </a:moveTo>
                  <a:lnTo>
                    <a:pt x="1009602" y="11308"/>
                  </a:lnTo>
                  <a:lnTo>
                    <a:pt x="1009602" y="204810"/>
                  </a:lnTo>
                  <a:lnTo>
                    <a:pt x="1105097" y="204810"/>
                  </a:lnTo>
                  <a:lnTo>
                    <a:pt x="1105097" y="1130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46387" y="8510735"/>
              <a:ext cx="218632" cy="18282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085643" y="8506338"/>
              <a:ext cx="219888" cy="18533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3843766" y="8146453"/>
              <a:ext cx="744220" cy="435609"/>
            </a:xfrm>
            <a:custGeom>
              <a:avLst/>
              <a:gdLst/>
              <a:ahLst/>
              <a:cxnLst/>
              <a:rect l="l" t="t" r="r" b="b"/>
              <a:pathLst>
                <a:path w="744219" h="435609">
                  <a:moveTo>
                    <a:pt x="179052" y="182821"/>
                  </a:moveTo>
                  <a:lnTo>
                    <a:pt x="139773" y="213880"/>
                  </a:lnTo>
                  <a:lnTo>
                    <a:pt x="96646" y="241249"/>
                  </a:lnTo>
                  <a:lnTo>
                    <a:pt x="49893" y="265044"/>
                  </a:lnTo>
                  <a:lnTo>
                    <a:pt x="0" y="285226"/>
                  </a:lnTo>
                  <a:lnTo>
                    <a:pt x="136330" y="285226"/>
                  </a:lnTo>
                  <a:lnTo>
                    <a:pt x="136330" y="229940"/>
                  </a:lnTo>
                  <a:lnTo>
                    <a:pt x="231197" y="229940"/>
                  </a:lnTo>
                  <a:lnTo>
                    <a:pt x="231197" y="285226"/>
                  </a:lnTo>
                  <a:lnTo>
                    <a:pt x="359989" y="285226"/>
                  </a:lnTo>
                  <a:lnTo>
                    <a:pt x="310540" y="264874"/>
                  </a:lnTo>
                  <a:lnTo>
                    <a:pt x="263447" y="240830"/>
                  </a:lnTo>
                  <a:lnTo>
                    <a:pt x="219365" y="213357"/>
                  </a:lnTo>
                  <a:lnTo>
                    <a:pt x="198747" y="198467"/>
                  </a:lnTo>
                  <a:lnTo>
                    <a:pt x="179052" y="182821"/>
                  </a:lnTo>
                  <a:close/>
                </a:path>
                <a:path w="744219" h="435609">
                  <a:moveTo>
                    <a:pt x="612546" y="87955"/>
                  </a:moveTo>
                  <a:lnTo>
                    <a:pt x="612546" y="295278"/>
                  </a:lnTo>
                  <a:lnTo>
                    <a:pt x="661550" y="295278"/>
                  </a:lnTo>
                  <a:lnTo>
                    <a:pt x="661550" y="87955"/>
                  </a:lnTo>
                  <a:lnTo>
                    <a:pt x="612546" y="87955"/>
                  </a:lnTo>
                  <a:close/>
                </a:path>
                <a:path w="744219" h="435609">
                  <a:moveTo>
                    <a:pt x="529617" y="0"/>
                  </a:moveTo>
                  <a:lnTo>
                    <a:pt x="743851" y="0"/>
                  </a:lnTo>
                  <a:lnTo>
                    <a:pt x="743851" y="383862"/>
                  </a:lnTo>
                  <a:lnTo>
                    <a:pt x="612546" y="383862"/>
                  </a:lnTo>
                  <a:lnTo>
                    <a:pt x="612546" y="435379"/>
                  </a:lnTo>
                  <a:lnTo>
                    <a:pt x="529617" y="435379"/>
                  </a:lnTo>
                  <a:lnTo>
                    <a:pt x="529617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08063" y="8080591"/>
              <a:ext cx="1253155" cy="62448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716021" y="8764078"/>
              <a:ext cx="1273992" cy="64820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708063" y="8756592"/>
              <a:ext cx="1256925" cy="630766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5803706" y="7517258"/>
            <a:ext cx="2553970" cy="2553970"/>
            <a:chOff x="15803706" y="7517258"/>
            <a:chExt cx="2553970" cy="2553970"/>
          </a:xfrm>
        </p:grpSpPr>
        <p:pic>
          <p:nvPicPr>
            <p:cNvPr id="101" name="object 1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814177" y="7527729"/>
              <a:ext cx="2532802" cy="253280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581417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474052" y="8076790"/>
              <a:ext cx="1244988" cy="65069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508152"/>
                  </a:moveTo>
                  <a:lnTo>
                    <a:pt x="238107" y="508152"/>
                  </a:lnTo>
                  <a:lnTo>
                    <a:pt x="238107" y="606159"/>
                  </a:lnTo>
                  <a:lnTo>
                    <a:pt x="332345" y="606159"/>
                  </a:lnTo>
                  <a:lnTo>
                    <a:pt x="332345" y="508152"/>
                  </a:lnTo>
                  <a:close/>
                </a:path>
                <a:path w="1202055" h="608329">
                  <a:moveTo>
                    <a:pt x="574223" y="424070"/>
                  </a:moveTo>
                  <a:lnTo>
                    <a:pt x="0" y="424070"/>
                  </a:lnTo>
                  <a:lnTo>
                    <a:pt x="0" y="508152"/>
                  </a:lnTo>
                  <a:lnTo>
                    <a:pt x="574223" y="508152"/>
                  </a:lnTo>
                  <a:lnTo>
                    <a:pt x="574223" y="424070"/>
                  </a:lnTo>
                  <a:close/>
                </a:path>
                <a:path w="1202055" h="608329">
                  <a:moveTo>
                    <a:pt x="332345" y="392553"/>
                  </a:moveTo>
                  <a:lnTo>
                    <a:pt x="238107" y="392553"/>
                  </a:lnTo>
                  <a:lnTo>
                    <a:pt x="238107" y="424070"/>
                  </a:lnTo>
                  <a:lnTo>
                    <a:pt x="332345" y="424070"/>
                  </a:lnTo>
                  <a:lnTo>
                    <a:pt x="332345" y="392553"/>
                  </a:lnTo>
                  <a:close/>
                </a:path>
                <a:path w="1202055" h="608329">
                  <a:moveTo>
                    <a:pt x="525847" y="118739"/>
                  </a:moveTo>
                  <a:lnTo>
                    <a:pt x="54029" y="118739"/>
                  </a:lnTo>
                  <a:lnTo>
                    <a:pt x="54029" y="392553"/>
                  </a:lnTo>
                  <a:lnTo>
                    <a:pt x="525847" y="392553"/>
                  </a:lnTo>
                  <a:lnTo>
                    <a:pt x="525847" y="318524"/>
                  </a:lnTo>
                  <a:lnTo>
                    <a:pt x="143241" y="318524"/>
                  </a:lnTo>
                  <a:lnTo>
                    <a:pt x="143241" y="289519"/>
                  </a:lnTo>
                  <a:lnTo>
                    <a:pt x="525847" y="289519"/>
                  </a:lnTo>
                  <a:lnTo>
                    <a:pt x="525847" y="221145"/>
                  </a:lnTo>
                  <a:lnTo>
                    <a:pt x="143241" y="221145"/>
                  </a:lnTo>
                  <a:lnTo>
                    <a:pt x="143241" y="192140"/>
                  </a:lnTo>
                  <a:lnTo>
                    <a:pt x="525847" y="192140"/>
                  </a:lnTo>
                  <a:lnTo>
                    <a:pt x="525847" y="118739"/>
                  </a:lnTo>
                  <a:close/>
                </a:path>
                <a:path w="1202055" h="608329">
                  <a:moveTo>
                    <a:pt x="332345" y="289519"/>
                  </a:moveTo>
                  <a:lnTo>
                    <a:pt x="238107" y="289519"/>
                  </a:lnTo>
                  <a:lnTo>
                    <a:pt x="238107" y="318524"/>
                  </a:lnTo>
                  <a:lnTo>
                    <a:pt x="332345" y="318524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525847" y="289519"/>
                  </a:moveTo>
                  <a:lnTo>
                    <a:pt x="431609" y="289519"/>
                  </a:lnTo>
                  <a:lnTo>
                    <a:pt x="431609" y="318524"/>
                  </a:lnTo>
                  <a:lnTo>
                    <a:pt x="525847" y="318524"/>
                  </a:lnTo>
                  <a:lnTo>
                    <a:pt x="525847" y="289519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238107" y="192140"/>
                  </a:lnTo>
                  <a:lnTo>
                    <a:pt x="238107" y="221145"/>
                  </a:lnTo>
                  <a:lnTo>
                    <a:pt x="332345" y="221145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525847" y="192140"/>
                  </a:moveTo>
                  <a:lnTo>
                    <a:pt x="431609" y="192140"/>
                  </a:lnTo>
                  <a:lnTo>
                    <a:pt x="431609" y="221145"/>
                  </a:lnTo>
                  <a:lnTo>
                    <a:pt x="525847" y="221145"/>
                  </a:lnTo>
                  <a:lnTo>
                    <a:pt x="525847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101148" y="49631"/>
                  </a:lnTo>
                  <a:lnTo>
                    <a:pt x="107351" y="57684"/>
                  </a:lnTo>
                  <a:lnTo>
                    <a:pt x="113543" y="65992"/>
                  </a:lnTo>
                  <a:lnTo>
                    <a:pt x="137378" y="101292"/>
                  </a:lnTo>
                  <a:lnTo>
                    <a:pt x="147639" y="118739"/>
                  </a:lnTo>
                  <a:lnTo>
                    <a:pt x="214234" y="118739"/>
                  </a:lnTo>
                  <a:lnTo>
                    <a:pt x="244390" y="104918"/>
                  </a:lnTo>
                  <a:lnTo>
                    <a:pt x="238871" y="94375"/>
                  </a:lnTo>
                  <a:lnTo>
                    <a:pt x="232362" y="83322"/>
                  </a:lnTo>
                  <a:lnTo>
                    <a:pt x="207357" y="47550"/>
                  </a:lnTo>
                  <a:lnTo>
                    <a:pt x="189338" y="24933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391401" y="17591"/>
                  </a:moveTo>
                  <a:lnTo>
                    <a:pt x="375705" y="55315"/>
                  </a:lnTo>
                  <a:lnTo>
                    <a:pt x="355656" y="94604"/>
                  </a:lnTo>
                  <a:lnTo>
                    <a:pt x="341141" y="118739"/>
                  </a:lnTo>
                  <a:lnTo>
                    <a:pt x="444803" y="118739"/>
                  </a:lnTo>
                  <a:lnTo>
                    <a:pt x="469540" y="83322"/>
                  </a:lnTo>
                  <a:lnTo>
                    <a:pt x="493806" y="46490"/>
                  </a:lnTo>
                  <a:lnTo>
                    <a:pt x="391401" y="17591"/>
                  </a:lnTo>
                  <a:close/>
                </a:path>
                <a:path w="1202055" h="608329">
                  <a:moveTo>
                    <a:pt x="784059" y="307215"/>
                  </a:moveTo>
                  <a:lnTo>
                    <a:pt x="691706" y="307215"/>
                  </a:lnTo>
                  <a:lnTo>
                    <a:pt x="691706" y="608149"/>
                  </a:lnTo>
                  <a:lnTo>
                    <a:pt x="784059" y="608149"/>
                  </a:lnTo>
                  <a:lnTo>
                    <a:pt x="784059" y="307215"/>
                  </a:lnTo>
                  <a:close/>
                </a:path>
                <a:path w="1202055" h="608329">
                  <a:moveTo>
                    <a:pt x="1201848" y="496319"/>
                  </a:moveTo>
                  <a:lnTo>
                    <a:pt x="805420" y="496319"/>
                  </a:lnTo>
                  <a:lnTo>
                    <a:pt x="805420" y="584275"/>
                  </a:lnTo>
                  <a:lnTo>
                    <a:pt x="1201848" y="584275"/>
                  </a:lnTo>
                  <a:lnTo>
                    <a:pt x="1201848" y="496319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066106" y="257191"/>
                  </a:lnTo>
                  <a:lnTo>
                    <a:pt x="1059771" y="307215"/>
                  </a:lnTo>
                  <a:lnTo>
                    <a:pt x="1052245" y="356873"/>
                  </a:lnTo>
                  <a:lnTo>
                    <a:pt x="1043528" y="406375"/>
                  </a:lnTo>
                  <a:lnTo>
                    <a:pt x="1034026" y="453428"/>
                  </a:lnTo>
                  <a:lnTo>
                    <a:pt x="1024052" y="496319"/>
                  </a:lnTo>
                  <a:lnTo>
                    <a:pt x="1107610" y="496319"/>
                  </a:lnTo>
                  <a:lnTo>
                    <a:pt x="1123656" y="435209"/>
                  </a:lnTo>
                  <a:lnTo>
                    <a:pt x="1139232" y="367423"/>
                  </a:lnTo>
                  <a:lnTo>
                    <a:pt x="1153691" y="295539"/>
                  </a:lnTo>
                  <a:lnTo>
                    <a:pt x="1166037" y="22491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860706" y="229940"/>
                  </a:lnTo>
                  <a:lnTo>
                    <a:pt x="864497" y="251217"/>
                  </a:lnTo>
                  <a:lnTo>
                    <a:pt x="868180" y="273093"/>
                  </a:lnTo>
                  <a:lnTo>
                    <a:pt x="875261" y="318524"/>
                  </a:lnTo>
                  <a:lnTo>
                    <a:pt x="881700" y="364308"/>
                  </a:lnTo>
                  <a:lnTo>
                    <a:pt x="887198" y="408678"/>
                  </a:lnTo>
                  <a:lnTo>
                    <a:pt x="891661" y="449750"/>
                  </a:lnTo>
                  <a:lnTo>
                    <a:pt x="894632" y="485639"/>
                  </a:lnTo>
                  <a:lnTo>
                    <a:pt x="984472" y="459881"/>
                  </a:lnTo>
                  <a:lnTo>
                    <a:pt x="977846" y="405606"/>
                  </a:lnTo>
                  <a:lnTo>
                    <a:pt x="971518" y="363572"/>
                  </a:lnTo>
                  <a:lnTo>
                    <a:pt x="963966" y="318314"/>
                  </a:lnTo>
                  <a:lnTo>
                    <a:pt x="955537" y="272452"/>
                  </a:lnTo>
                  <a:lnTo>
                    <a:pt x="947428" y="231741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726875" y="78924"/>
                  </a:lnTo>
                  <a:lnTo>
                    <a:pt x="694114" y="140414"/>
                  </a:lnTo>
                  <a:lnTo>
                    <a:pt x="656825" y="195936"/>
                  </a:lnTo>
                  <a:lnTo>
                    <a:pt x="616944" y="242505"/>
                  </a:lnTo>
                  <a:lnTo>
                    <a:pt x="620969" y="248789"/>
                  </a:lnTo>
                  <a:lnTo>
                    <a:pt x="643396" y="290527"/>
                  </a:lnTo>
                  <a:lnTo>
                    <a:pt x="659377" y="325186"/>
                  </a:lnTo>
                  <a:lnTo>
                    <a:pt x="664691" y="338628"/>
                  </a:lnTo>
                  <a:lnTo>
                    <a:pt x="673592" y="328890"/>
                  </a:lnTo>
                  <a:lnTo>
                    <a:pt x="678199" y="323550"/>
                  </a:lnTo>
                  <a:lnTo>
                    <a:pt x="682806" y="318314"/>
                  </a:lnTo>
                  <a:lnTo>
                    <a:pt x="687308" y="312870"/>
                  </a:lnTo>
                  <a:lnTo>
                    <a:pt x="691706" y="307215"/>
                  </a:lnTo>
                  <a:lnTo>
                    <a:pt x="784059" y="307215"/>
                  </a:lnTo>
                  <a:lnTo>
                    <a:pt x="784059" y="163974"/>
                  </a:lnTo>
                  <a:lnTo>
                    <a:pt x="806986" y="118283"/>
                  </a:lnTo>
                  <a:lnTo>
                    <a:pt x="827357" y="72157"/>
                  </a:lnTo>
                  <a:lnTo>
                    <a:pt x="839346" y="41464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183000" y="113085"/>
                  </a:moveTo>
                  <a:lnTo>
                    <a:pt x="826152" y="113085"/>
                  </a:lnTo>
                  <a:lnTo>
                    <a:pt x="826152" y="201669"/>
                  </a:lnTo>
                  <a:lnTo>
                    <a:pt x="1183000" y="201669"/>
                  </a:lnTo>
                  <a:lnTo>
                    <a:pt x="1183000" y="113085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941751" y="21360"/>
                  </a:lnTo>
                  <a:lnTo>
                    <a:pt x="945445" y="32409"/>
                  </a:lnTo>
                  <a:lnTo>
                    <a:pt x="949159" y="43859"/>
                  </a:lnTo>
                  <a:lnTo>
                    <a:pt x="963491" y="91567"/>
                  </a:lnTo>
                  <a:lnTo>
                    <a:pt x="968766" y="113085"/>
                  </a:lnTo>
                  <a:lnTo>
                    <a:pt x="997665" y="113085"/>
                  </a:lnTo>
                  <a:lnTo>
                    <a:pt x="1061119" y="95494"/>
                  </a:lnTo>
                  <a:lnTo>
                    <a:pt x="1058233" y="84889"/>
                  </a:lnTo>
                  <a:lnTo>
                    <a:pt x="1054915" y="73636"/>
                  </a:lnTo>
                  <a:lnTo>
                    <a:pt x="1042625" y="36325"/>
                  </a:lnTo>
                  <a:lnTo>
                    <a:pt x="1033672" y="11781"/>
                  </a:lnTo>
                  <a:lnTo>
                    <a:pt x="10290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289519"/>
                  </a:moveTo>
                  <a:lnTo>
                    <a:pt x="332345" y="318524"/>
                  </a:lnTo>
                  <a:lnTo>
                    <a:pt x="431609" y="318524"/>
                  </a:lnTo>
                  <a:lnTo>
                    <a:pt x="431609" y="289519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143241" y="289519"/>
                  </a:moveTo>
                  <a:lnTo>
                    <a:pt x="143241" y="318524"/>
                  </a:lnTo>
                  <a:lnTo>
                    <a:pt x="238107" y="318524"/>
                  </a:lnTo>
                  <a:lnTo>
                    <a:pt x="238107" y="289519"/>
                  </a:lnTo>
                  <a:lnTo>
                    <a:pt x="143241" y="289519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951751" y="252989"/>
                  </a:lnTo>
                  <a:lnTo>
                    <a:pt x="960180" y="297163"/>
                  </a:lnTo>
                  <a:lnTo>
                    <a:pt x="967980" y="341795"/>
                  </a:lnTo>
                  <a:lnTo>
                    <a:pt x="974839" y="385014"/>
                  </a:lnTo>
                  <a:lnTo>
                    <a:pt x="980441" y="424960"/>
                  </a:lnTo>
                  <a:lnTo>
                    <a:pt x="984472" y="459881"/>
                  </a:lnTo>
                  <a:lnTo>
                    <a:pt x="894632" y="485639"/>
                  </a:lnTo>
                  <a:lnTo>
                    <a:pt x="893338" y="468343"/>
                  </a:lnTo>
                  <a:lnTo>
                    <a:pt x="891661" y="449750"/>
                  </a:lnTo>
                  <a:lnTo>
                    <a:pt x="887198" y="408678"/>
                  </a:lnTo>
                  <a:lnTo>
                    <a:pt x="881700" y="364308"/>
                  </a:lnTo>
                  <a:lnTo>
                    <a:pt x="875261" y="318524"/>
                  </a:lnTo>
                  <a:lnTo>
                    <a:pt x="868180" y="273093"/>
                  </a:lnTo>
                  <a:lnTo>
                    <a:pt x="860706" y="229940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166037" y="224914"/>
                  </a:lnTo>
                  <a:lnTo>
                    <a:pt x="1160053" y="260551"/>
                  </a:lnTo>
                  <a:lnTo>
                    <a:pt x="1153577" y="296168"/>
                  </a:lnTo>
                  <a:lnTo>
                    <a:pt x="1139232" y="367423"/>
                  </a:lnTo>
                  <a:lnTo>
                    <a:pt x="1123656" y="435209"/>
                  </a:lnTo>
                  <a:lnTo>
                    <a:pt x="1107610" y="496319"/>
                  </a:lnTo>
                  <a:lnTo>
                    <a:pt x="1201848" y="496319"/>
                  </a:lnTo>
                  <a:lnTo>
                    <a:pt x="1201848" y="584275"/>
                  </a:lnTo>
                  <a:lnTo>
                    <a:pt x="805420" y="584275"/>
                  </a:lnTo>
                  <a:lnTo>
                    <a:pt x="805420" y="496319"/>
                  </a:lnTo>
                  <a:lnTo>
                    <a:pt x="1024052" y="496319"/>
                  </a:lnTo>
                  <a:lnTo>
                    <a:pt x="1029098" y="475389"/>
                  </a:lnTo>
                  <a:lnTo>
                    <a:pt x="1038836" y="430427"/>
                  </a:lnTo>
                  <a:lnTo>
                    <a:pt x="1048024" y="381712"/>
                  </a:lnTo>
                  <a:lnTo>
                    <a:pt x="1056191" y="331838"/>
                  </a:lnTo>
                  <a:lnTo>
                    <a:pt x="1063225" y="281555"/>
                  </a:lnTo>
                  <a:lnTo>
                    <a:pt x="1068535" y="23349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332345" y="221145"/>
                  </a:lnTo>
                  <a:lnTo>
                    <a:pt x="431609" y="221145"/>
                  </a:lnTo>
                  <a:lnTo>
                    <a:pt x="431609" y="192140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143241" y="192140"/>
                  </a:moveTo>
                  <a:lnTo>
                    <a:pt x="143241" y="221145"/>
                  </a:lnTo>
                  <a:lnTo>
                    <a:pt x="238107" y="221145"/>
                  </a:lnTo>
                  <a:lnTo>
                    <a:pt x="238107" y="192140"/>
                  </a:lnTo>
                  <a:lnTo>
                    <a:pt x="143241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207357" y="47550"/>
                  </a:lnTo>
                  <a:lnTo>
                    <a:pt x="232362" y="83322"/>
                  </a:lnTo>
                  <a:lnTo>
                    <a:pt x="244390" y="104918"/>
                  </a:lnTo>
                  <a:lnTo>
                    <a:pt x="214234" y="118739"/>
                  </a:lnTo>
                  <a:lnTo>
                    <a:pt x="341141" y="118739"/>
                  </a:lnTo>
                  <a:lnTo>
                    <a:pt x="362595" y="81839"/>
                  </a:lnTo>
                  <a:lnTo>
                    <a:pt x="381532" y="42380"/>
                  </a:lnTo>
                  <a:lnTo>
                    <a:pt x="391401" y="17591"/>
                  </a:lnTo>
                  <a:lnTo>
                    <a:pt x="493806" y="46490"/>
                  </a:lnTo>
                  <a:lnTo>
                    <a:pt x="469095" y="83976"/>
                  </a:lnTo>
                  <a:lnTo>
                    <a:pt x="444803" y="118739"/>
                  </a:lnTo>
                  <a:lnTo>
                    <a:pt x="525847" y="118739"/>
                  </a:lnTo>
                  <a:lnTo>
                    <a:pt x="525847" y="392553"/>
                  </a:lnTo>
                  <a:lnTo>
                    <a:pt x="332345" y="392553"/>
                  </a:lnTo>
                  <a:lnTo>
                    <a:pt x="332345" y="424070"/>
                  </a:lnTo>
                  <a:lnTo>
                    <a:pt x="574223" y="424070"/>
                  </a:lnTo>
                  <a:lnTo>
                    <a:pt x="574223" y="508152"/>
                  </a:lnTo>
                  <a:lnTo>
                    <a:pt x="332345" y="508152"/>
                  </a:lnTo>
                  <a:lnTo>
                    <a:pt x="332345" y="606159"/>
                  </a:lnTo>
                  <a:lnTo>
                    <a:pt x="238107" y="606159"/>
                  </a:lnTo>
                  <a:lnTo>
                    <a:pt x="238107" y="508152"/>
                  </a:lnTo>
                  <a:lnTo>
                    <a:pt x="0" y="508152"/>
                  </a:lnTo>
                  <a:lnTo>
                    <a:pt x="0" y="424070"/>
                  </a:lnTo>
                  <a:lnTo>
                    <a:pt x="238107" y="424070"/>
                  </a:lnTo>
                  <a:lnTo>
                    <a:pt x="238107" y="392553"/>
                  </a:lnTo>
                  <a:lnTo>
                    <a:pt x="54029" y="392553"/>
                  </a:lnTo>
                  <a:lnTo>
                    <a:pt x="54029" y="118739"/>
                  </a:lnTo>
                  <a:lnTo>
                    <a:pt x="147639" y="118739"/>
                  </a:lnTo>
                  <a:lnTo>
                    <a:pt x="142675" y="110060"/>
                  </a:lnTo>
                  <a:lnTo>
                    <a:pt x="119716" y="74575"/>
                  </a:lnTo>
                  <a:lnTo>
                    <a:pt x="101148" y="49631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839346" y="41464"/>
                  </a:lnTo>
                  <a:lnTo>
                    <a:pt x="833518" y="56796"/>
                  </a:lnTo>
                  <a:lnTo>
                    <a:pt x="827357" y="72157"/>
                  </a:lnTo>
                  <a:lnTo>
                    <a:pt x="806986" y="118283"/>
                  </a:lnTo>
                  <a:lnTo>
                    <a:pt x="784059" y="163974"/>
                  </a:lnTo>
                  <a:lnTo>
                    <a:pt x="784059" y="608149"/>
                  </a:lnTo>
                  <a:lnTo>
                    <a:pt x="691706" y="608149"/>
                  </a:lnTo>
                  <a:lnTo>
                    <a:pt x="691706" y="307215"/>
                  </a:lnTo>
                  <a:lnTo>
                    <a:pt x="687308" y="312870"/>
                  </a:lnTo>
                  <a:lnTo>
                    <a:pt x="682806" y="318314"/>
                  </a:lnTo>
                  <a:lnTo>
                    <a:pt x="678199" y="323550"/>
                  </a:lnTo>
                  <a:lnTo>
                    <a:pt x="673592" y="328890"/>
                  </a:lnTo>
                  <a:lnTo>
                    <a:pt x="669089" y="333811"/>
                  </a:lnTo>
                  <a:lnTo>
                    <a:pt x="664691" y="338628"/>
                  </a:lnTo>
                  <a:lnTo>
                    <a:pt x="662299" y="332285"/>
                  </a:lnTo>
                  <a:lnTo>
                    <a:pt x="643396" y="290527"/>
                  </a:lnTo>
                  <a:lnTo>
                    <a:pt x="625190" y="255869"/>
                  </a:lnTo>
                  <a:lnTo>
                    <a:pt x="616944" y="242505"/>
                  </a:lnTo>
                  <a:lnTo>
                    <a:pt x="637204" y="220340"/>
                  </a:lnTo>
                  <a:lnTo>
                    <a:pt x="675799" y="169294"/>
                  </a:lnTo>
                  <a:lnTo>
                    <a:pt x="711295" y="110042"/>
                  </a:lnTo>
                  <a:lnTo>
                    <a:pt x="740865" y="47060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1042625" y="36325"/>
                  </a:lnTo>
                  <a:lnTo>
                    <a:pt x="1054915" y="73636"/>
                  </a:lnTo>
                  <a:lnTo>
                    <a:pt x="1061119" y="95494"/>
                  </a:lnTo>
                  <a:lnTo>
                    <a:pt x="997665" y="113085"/>
                  </a:lnTo>
                  <a:lnTo>
                    <a:pt x="1183000" y="113085"/>
                  </a:lnTo>
                  <a:lnTo>
                    <a:pt x="1183000" y="201669"/>
                  </a:lnTo>
                  <a:lnTo>
                    <a:pt x="826152" y="201669"/>
                  </a:lnTo>
                  <a:lnTo>
                    <a:pt x="826152" y="113085"/>
                  </a:lnTo>
                  <a:lnTo>
                    <a:pt x="968766" y="113085"/>
                  </a:lnTo>
                  <a:lnTo>
                    <a:pt x="966310" y="102601"/>
                  </a:lnTo>
                  <a:lnTo>
                    <a:pt x="952912" y="55683"/>
                  </a:lnTo>
                  <a:lnTo>
                    <a:pt x="941751" y="21360"/>
                  </a:lnTo>
                  <a:lnTo>
                    <a:pt x="102907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466513" y="8069283"/>
              <a:ext cx="1227606" cy="63327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57718" y="8767953"/>
              <a:ext cx="1277657" cy="63940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450179" y="8759105"/>
              <a:ext cx="1260275" cy="62197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2118334" y="1493117"/>
            <a:ext cx="16516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G-SC30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10" name="object 1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111" name="Заголовок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Области применения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Анализ потребителя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0075" y="3521729"/>
            <a:ext cx="4921316" cy="48462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48879" y="3678706"/>
            <a:ext cx="4109085" cy="4023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245745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01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4585"/>
              </a:spcBef>
            </a:pPr>
            <a:r>
              <a:rPr lang="ru-RU" sz="24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Экономные клиенты, которым хотят купить недорогой аппарат в условиях небольшого спроса на самоклеящиеся материалы</a:t>
            </a:r>
            <a:endParaRPr sz="2450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24901" y="3512982"/>
            <a:ext cx="5049060" cy="486372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061399" y="3678706"/>
            <a:ext cx="3952240" cy="3178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02</a:t>
            </a:r>
            <a:endParaRPr sz="5750" dirty="0">
              <a:latin typeface="Microsoft YaHei"/>
              <a:cs typeface="Microsoft YaHei"/>
            </a:endParaRPr>
          </a:p>
          <a:p>
            <a:pPr marL="12700" marR="5080" indent="-1270" algn="ctr">
              <a:lnSpc>
                <a:spcPct val="112100"/>
              </a:lnSpc>
              <a:spcBef>
                <a:spcPts val="4585"/>
              </a:spcBef>
            </a:pPr>
            <a:r>
              <a:rPr lang="ru-RU" sz="24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Клиенты, для которых обычный самоклеящийся материал является основой в работе</a:t>
            </a:r>
            <a:endParaRPr lang="en-US" sz="2450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491766" y="3512982"/>
            <a:ext cx="4931786" cy="486372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971302" y="3678706"/>
            <a:ext cx="3952240" cy="2756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03</a:t>
            </a:r>
            <a:endParaRPr sz="5750" dirty="0">
              <a:latin typeface="Microsoft YaHei"/>
              <a:cs typeface="Microsoft YaHei"/>
            </a:endParaRPr>
          </a:p>
          <a:p>
            <a:pPr marL="12700" marR="5080" indent="-1270" algn="ctr">
              <a:lnSpc>
                <a:spcPct val="112100"/>
              </a:lnSpc>
              <a:spcBef>
                <a:spcPts val="4585"/>
              </a:spcBef>
            </a:pPr>
            <a:r>
              <a:rPr lang="ru-RU" sz="24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Семейный магазинчик, небольшие вложения, небольшой бизнес.</a:t>
            </a:r>
            <a:endParaRPr sz="2450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118334" y="1493117"/>
            <a:ext cx="16516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G-SC30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04522"/>
            <a:ext cx="20104497" cy="7246294"/>
            <a:chOff x="0" y="2804522"/>
            <a:chExt cx="20104497" cy="7246294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61450" y="4054327"/>
              <a:ext cx="11043047" cy="5996489"/>
            </a:xfrm>
            <a:custGeom>
              <a:avLst/>
              <a:gdLst/>
              <a:ahLst/>
              <a:cxnLst/>
              <a:rect l="l" t="t" r="r" b="b"/>
              <a:pathLst>
                <a:path w="10680700" h="5609590">
                  <a:moveTo>
                    <a:pt x="10680301" y="0"/>
                  </a:moveTo>
                  <a:lnTo>
                    <a:pt x="3498951" y="0"/>
                  </a:lnTo>
                  <a:lnTo>
                    <a:pt x="0" y="5609148"/>
                  </a:lnTo>
                  <a:lnTo>
                    <a:pt x="10680301" y="5609148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156339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Плоттер для листовой резки с автоподачей</a:t>
            </a:r>
            <a:endParaRPr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12706703" y="4391363"/>
            <a:ext cx="7175147" cy="5414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49900"/>
              </a:lnSpc>
              <a:spcBef>
                <a:spcPts val="100"/>
              </a:spcBef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Это полностью автоматическое цифровое оборудование для резки, предназначенное для всех видов самоклеящейся бумаги,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стикеров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и картона. Оно обеспечивает высокую точность резки и поддерживает различные способы подключения, такие как USB, SD-карты, для удовлетворения различных потребностей клиентов. Двухрядные направляющие для подачи бумаги используется для более экономичного использования материала и снижения затрат. Непрерывная автоматическая подача, значительно экономящая трудозатраты, для резки небольших партий. Он широко используется на мелких и средних предприятиях, упаковке пищевых продуктов, сфере личной гигиены, общественного питания и гостиницах, свадебном оформлении, вечеринках по индивидуальному заказу, розничной торговле, печати одежды и других отраслях промышленности.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74863" y="3959251"/>
            <a:ext cx="9436100" cy="4881245"/>
            <a:chOff x="174863" y="3959251"/>
            <a:chExt cx="9436100" cy="488124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910" y="4418377"/>
              <a:ext cx="4478560" cy="33174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863" y="4054327"/>
              <a:ext cx="4548552" cy="37983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1006" y="3959251"/>
              <a:ext cx="4829905" cy="40932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81523" y="4159559"/>
              <a:ext cx="4317669" cy="35878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37664" y="8295035"/>
              <a:ext cx="2185035" cy="545465"/>
            </a:xfrm>
            <a:custGeom>
              <a:avLst/>
              <a:gdLst/>
              <a:ahLst/>
              <a:cxnLst/>
              <a:rect l="l" t="t" r="r" b="b"/>
              <a:pathLst>
                <a:path w="2185035" h="545465">
                  <a:moveTo>
                    <a:pt x="1912297" y="0"/>
                  </a:moveTo>
                  <a:lnTo>
                    <a:pt x="272452" y="0"/>
                  </a:lnTo>
                  <a:lnTo>
                    <a:pt x="223480" y="4389"/>
                  </a:lnTo>
                  <a:lnTo>
                    <a:pt x="177386" y="17045"/>
                  </a:lnTo>
                  <a:lnTo>
                    <a:pt x="134942" y="37198"/>
                  </a:lnTo>
                  <a:lnTo>
                    <a:pt x="96916" y="64078"/>
                  </a:lnTo>
                  <a:lnTo>
                    <a:pt x="64078" y="96916"/>
                  </a:lnTo>
                  <a:lnTo>
                    <a:pt x="37198" y="134942"/>
                  </a:lnTo>
                  <a:lnTo>
                    <a:pt x="17045" y="177386"/>
                  </a:lnTo>
                  <a:lnTo>
                    <a:pt x="4389" y="223480"/>
                  </a:lnTo>
                  <a:lnTo>
                    <a:pt x="0" y="272452"/>
                  </a:lnTo>
                  <a:lnTo>
                    <a:pt x="4389" y="321456"/>
                  </a:lnTo>
                  <a:lnTo>
                    <a:pt x="17045" y="367573"/>
                  </a:lnTo>
                  <a:lnTo>
                    <a:pt x="37198" y="410035"/>
                  </a:lnTo>
                  <a:lnTo>
                    <a:pt x="64078" y="448074"/>
                  </a:lnTo>
                  <a:lnTo>
                    <a:pt x="96916" y="480921"/>
                  </a:lnTo>
                  <a:lnTo>
                    <a:pt x="134942" y="507806"/>
                  </a:lnTo>
                  <a:lnTo>
                    <a:pt x="177386" y="527962"/>
                  </a:lnTo>
                  <a:lnTo>
                    <a:pt x="223480" y="540619"/>
                  </a:lnTo>
                  <a:lnTo>
                    <a:pt x="272452" y="545009"/>
                  </a:lnTo>
                  <a:lnTo>
                    <a:pt x="1912297" y="545009"/>
                  </a:lnTo>
                  <a:lnTo>
                    <a:pt x="1961270" y="540619"/>
                  </a:lnTo>
                  <a:lnTo>
                    <a:pt x="2007363" y="527962"/>
                  </a:lnTo>
                  <a:lnTo>
                    <a:pt x="2049807" y="507806"/>
                  </a:lnTo>
                  <a:lnTo>
                    <a:pt x="2087833" y="480921"/>
                  </a:lnTo>
                  <a:lnTo>
                    <a:pt x="2120671" y="448074"/>
                  </a:lnTo>
                  <a:lnTo>
                    <a:pt x="2147551" y="410035"/>
                  </a:lnTo>
                  <a:lnTo>
                    <a:pt x="2167704" y="367573"/>
                  </a:lnTo>
                  <a:lnTo>
                    <a:pt x="2180360" y="321456"/>
                  </a:lnTo>
                  <a:lnTo>
                    <a:pt x="2184750" y="272452"/>
                  </a:lnTo>
                  <a:lnTo>
                    <a:pt x="2180360" y="223480"/>
                  </a:lnTo>
                  <a:lnTo>
                    <a:pt x="2167704" y="177386"/>
                  </a:lnTo>
                  <a:lnTo>
                    <a:pt x="2147551" y="134942"/>
                  </a:lnTo>
                  <a:lnTo>
                    <a:pt x="2120671" y="96916"/>
                  </a:lnTo>
                  <a:lnTo>
                    <a:pt x="2087833" y="64078"/>
                  </a:lnTo>
                  <a:lnTo>
                    <a:pt x="2049807" y="37198"/>
                  </a:lnTo>
                  <a:lnTo>
                    <a:pt x="2007363" y="17045"/>
                  </a:lnTo>
                  <a:lnTo>
                    <a:pt x="1961270" y="4389"/>
                  </a:lnTo>
                  <a:lnTo>
                    <a:pt x="1912297" y="0"/>
                  </a:lnTo>
                  <a:close/>
                </a:path>
              </a:pathLst>
            </a:custGeom>
            <a:solidFill>
              <a:srgbClr val="3C9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21706" y="8361914"/>
            <a:ext cx="141859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dirty="0">
                <a:solidFill>
                  <a:srgbClr val="FFFFFF"/>
                </a:solidFill>
                <a:latin typeface="Microsoft YaHei"/>
                <a:cs typeface="Microsoft YaHei"/>
              </a:rPr>
              <a:t>SG-SC</a:t>
            </a:r>
            <a:r>
              <a:rPr sz="2050" spc="-7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50" spc="5" dirty="0">
                <a:solidFill>
                  <a:srgbClr val="FFFFFF"/>
                </a:solidFill>
                <a:latin typeface="Microsoft YaHei"/>
                <a:cs typeface="Microsoft YaHei"/>
              </a:rPr>
              <a:t>A3+</a:t>
            </a:r>
            <a:endParaRPr sz="2050">
              <a:latin typeface="Microsoft YaHei"/>
              <a:cs typeface="Microsoft Ya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64228" y="8226451"/>
            <a:ext cx="2437130" cy="545465"/>
          </a:xfrm>
          <a:custGeom>
            <a:avLst/>
            <a:gdLst/>
            <a:ahLst/>
            <a:cxnLst/>
            <a:rect l="l" t="t" r="r" b="b"/>
            <a:pathLst>
              <a:path w="2437129" h="545465">
                <a:moveTo>
                  <a:pt x="2164113" y="0"/>
                </a:moveTo>
                <a:lnTo>
                  <a:pt x="272547" y="0"/>
                </a:lnTo>
                <a:lnTo>
                  <a:pt x="223544" y="4389"/>
                </a:lnTo>
                <a:lnTo>
                  <a:pt x="177426" y="17047"/>
                </a:lnTo>
                <a:lnTo>
                  <a:pt x="134964" y="37202"/>
                </a:lnTo>
                <a:lnTo>
                  <a:pt x="96925" y="64088"/>
                </a:lnTo>
                <a:lnTo>
                  <a:pt x="64078" y="96934"/>
                </a:lnTo>
                <a:lnTo>
                  <a:pt x="37193" y="134973"/>
                </a:lnTo>
                <a:lnTo>
                  <a:pt x="17037" y="177436"/>
                </a:lnTo>
                <a:lnTo>
                  <a:pt x="4380" y="223553"/>
                </a:lnTo>
                <a:lnTo>
                  <a:pt x="0" y="272452"/>
                </a:lnTo>
                <a:lnTo>
                  <a:pt x="4380" y="321456"/>
                </a:lnTo>
                <a:lnTo>
                  <a:pt x="17061" y="367622"/>
                </a:lnTo>
                <a:lnTo>
                  <a:pt x="37215" y="410067"/>
                </a:lnTo>
                <a:lnTo>
                  <a:pt x="64096" y="448092"/>
                </a:lnTo>
                <a:lnTo>
                  <a:pt x="96938" y="480930"/>
                </a:lnTo>
                <a:lnTo>
                  <a:pt x="134972" y="507810"/>
                </a:lnTo>
                <a:lnTo>
                  <a:pt x="177430" y="527963"/>
                </a:lnTo>
                <a:lnTo>
                  <a:pt x="223545" y="540619"/>
                </a:lnTo>
                <a:lnTo>
                  <a:pt x="272547" y="545009"/>
                </a:lnTo>
                <a:lnTo>
                  <a:pt x="2164008" y="545009"/>
                </a:lnTo>
                <a:lnTo>
                  <a:pt x="2213012" y="540619"/>
                </a:lnTo>
                <a:lnTo>
                  <a:pt x="2259131" y="527962"/>
                </a:lnTo>
                <a:lnTo>
                  <a:pt x="2301597" y="507806"/>
                </a:lnTo>
                <a:lnTo>
                  <a:pt x="2339640" y="480921"/>
                </a:lnTo>
                <a:lnTo>
                  <a:pt x="2372490" y="448074"/>
                </a:lnTo>
                <a:lnTo>
                  <a:pt x="2399377" y="410035"/>
                </a:lnTo>
                <a:lnTo>
                  <a:pt x="2419532" y="367573"/>
                </a:lnTo>
                <a:lnTo>
                  <a:pt x="2432175" y="321529"/>
                </a:lnTo>
                <a:lnTo>
                  <a:pt x="2436565" y="272557"/>
                </a:lnTo>
                <a:lnTo>
                  <a:pt x="2432175" y="223553"/>
                </a:lnTo>
                <a:lnTo>
                  <a:pt x="2419519" y="177436"/>
                </a:lnTo>
                <a:lnTo>
                  <a:pt x="2399366" y="134973"/>
                </a:lnTo>
                <a:lnTo>
                  <a:pt x="2372486" y="96934"/>
                </a:lnTo>
                <a:lnTo>
                  <a:pt x="2339648" y="64088"/>
                </a:lnTo>
                <a:lnTo>
                  <a:pt x="2301623" y="37202"/>
                </a:lnTo>
                <a:lnTo>
                  <a:pt x="2259178" y="17047"/>
                </a:lnTo>
                <a:lnTo>
                  <a:pt x="2213085" y="4389"/>
                </a:lnTo>
                <a:lnTo>
                  <a:pt x="2164113" y="0"/>
                </a:lnTo>
                <a:close/>
              </a:path>
            </a:pathLst>
          </a:custGeom>
          <a:solidFill>
            <a:srgbClr val="3C9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21871" y="8293329"/>
            <a:ext cx="157226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dirty="0">
                <a:solidFill>
                  <a:srgbClr val="FFFFFF"/>
                </a:solidFill>
                <a:latin typeface="Microsoft YaHei"/>
                <a:cs typeface="Microsoft YaHei"/>
              </a:rPr>
              <a:t>SG-SC</a:t>
            </a:r>
            <a:r>
              <a:rPr sz="2050" spc="-5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FFFFFF"/>
                </a:solidFill>
                <a:latin typeface="Microsoft YaHei"/>
                <a:cs typeface="Microsoft YaHei"/>
              </a:rPr>
              <a:t>A3+II</a:t>
            </a:r>
            <a:endParaRPr sz="2050">
              <a:latin typeface="Microsoft YaHei"/>
              <a:cs typeface="Microsoft YaHe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118334" y="1493117"/>
            <a:ext cx="460756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5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</a:t>
            </a:r>
            <a:endParaRPr sz="295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08423" y="2895723"/>
            <a:ext cx="10535357" cy="56233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18022" y="3609746"/>
            <a:ext cx="9916160" cy="40280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34620">
              <a:lnSpc>
                <a:spcPct val="132800"/>
              </a:lnSpc>
              <a:spcBef>
                <a:spcPts val="90"/>
              </a:spcBef>
              <a:tabLst>
                <a:tab pos="520065" algn="l"/>
                <a:tab pos="795020" algn="l"/>
                <a:tab pos="1154430" algn="l"/>
                <a:tab pos="1706245" algn="l"/>
                <a:tab pos="1981835" algn="l"/>
                <a:tab pos="2043430" algn="l"/>
                <a:tab pos="2765425" algn="l"/>
                <a:tab pos="3058160" algn="l"/>
                <a:tab pos="3676650" algn="l"/>
                <a:tab pos="4078604" algn="l"/>
                <a:tab pos="4327525" algn="l"/>
                <a:tab pos="4608830" algn="l"/>
                <a:tab pos="5088890" algn="l"/>
                <a:tab pos="5393055" algn="l"/>
                <a:tab pos="5596255" algn="l"/>
                <a:tab pos="5795010" algn="l"/>
                <a:tab pos="7340600" algn="l"/>
                <a:tab pos="8759190" algn="l"/>
              </a:tabLst>
            </a:pPr>
            <a:r>
              <a:rPr lang="ru-RU" sz="1950" b="1" spc="-70" dirty="0" err="1">
                <a:latin typeface="Arial" panose="020B0604020202020204" pitchFamily="34" charset="0"/>
                <a:cs typeface="Arial" panose="020B0604020202020204" pitchFamily="34" charset="0"/>
              </a:rPr>
              <a:t>Сервосистема</a:t>
            </a:r>
            <a:r>
              <a:rPr lang="ru-RU" sz="1950" b="1" spc="-70" dirty="0">
                <a:latin typeface="Arial" panose="020B0604020202020204" pitchFamily="34" charset="0"/>
                <a:cs typeface="Arial" panose="020B0604020202020204" pitchFamily="34" charset="0"/>
              </a:rPr>
              <a:t> + серводвигатель, поддерживающие высокую скорость резки, обеспечивают точность резки при низком уровне шума.</a:t>
            </a:r>
          </a:p>
          <a:p>
            <a:pPr marL="12700" marR="134620">
              <a:lnSpc>
                <a:spcPct val="132800"/>
              </a:lnSpc>
              <a:spcBef>
                <a:spcPts val="90"/>
              </a:spcBef>
              <a:tabLst>
                <a:tab pos="520065" algn="l"/>
                <a:tab pos="795020" algn="l"/>
                <a:tab pos="1154430" algn="l"/>
                <a:tab pos="1706245" algn="l"/>
                <a:tab pos="1981835" algn="l"/>
                <a:tab pos="2043430" algn="l"/>
                <a:tab pos="2765425" algn="l"/>
                <a:tab pos="3058160" algn="l"/>
                <a:tab pos="3676650" algn="l"/>
                <a:tab pos="4078604" algn="l"/>
                <a:tab pos="4327525" algn="l"/>
                <a:tab pos="4608830" algn="l"/>
                <a:tab pos="5088890" algn="l"/>
                <a:tab pos="5393055" algn="l"/>
                <a:tab pos="5596255" algn="l"/>
                <a:tab pos="5795010" algn="l"/>
                <a:tab pos="7340600" algn="l"/>
                <a:tab pos="8759190" algn="l"/>
              </a:tabLst>
            </a:pPr>
            <a:r>
              <a:rPr lang="ru-RU" sz="1950" b="1" spc="-70" dirty="0">
                <a:latin typeface="Arial" panose="020B0604020202020204" pitchFamily="34" charset="0"/>
                <a:cs typeface="Arial" panose="020B0604020202020204" pitchFamily="34" charset="0"/>
              </a:rPr>
              <a:t>Высокоточное позиционирование камеры, подходящее для широкого спектра материалов (бумага различных цветов, ламинированная, светоотражающая, с глянцевым золотом и серебром, лазерная и т.д.,) широкая область применения в печати. В то же время, есть функция считывания QR-кода, машина автоматически распознает различные документы, что избавляет от утомительной работы с небольшими партиями.</a:t>
            </a:r>
          </a:p>
          <a:p>
            <a:pPr marL="12700" marR="134620">
              <a:lnSpc>
                <a:spcPct val="132800"/>
              </a:lnSpc>
              <a:spcBef>
                <a:spcPts val="90"/>
              </a:spcBef>
              <a:tabLst>
                <a:tab pos="520065" algn="l"/>
                <a:tab pos="795020" algn="l"/>
                <a:tab pos="1154430" algn="l"/>
                <a:tab pos="1706245" algn="l"/>
                <a:tab pos="1981835" algn="l"/>
                <a:tab pos="2043430" algn="l"/>
                <a:tab pos="2765425" algn="l"/>
                <a:tab pos="3058160" algn="l"/>
                <a:tab pos="3676650" algn="l"/>
                <a:tab pos="4078604" algn="l"/>
                <a:tab pos="4327525" algn="l"/>
                <a:tab pos="4608830" algn="l"/>
                <a:tab pos="5088890" algn="l"/>
                <a:tab pos="5393055" algn="l"/>
                <a:tab pos="5596255" algn="l"/>
                <a:tab pos="5795010" algn="l"/>
                <a:tab pos="7340600" algn="l"/>
                <a:tab pos="8759190" algn="l"/>
              </a:tabLst>
            </a:pPr>
            <a:r>
              <a:rPr lang="ru-RU" sz="1950" b="1" spc="-70" dirty="0">
                <a:latin typeface="Arial" panose="020B0604020202020204" pitchFamily="34" charset="0"/>
                <a:cs typeface="Arial" panose="020B0604020202020204" pitchFamily="34" charset="0"/>
              </a:rPr>
              <a:t>На передней панели имеется вакуум и двойной ряд всасывающих трубок, которые эффективно прижимают материал и предотвращают подъем бумаги.</a:t>
            </a:r>
            <a:endParaRPr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63738" y="3232362"/>
            <a:ext cx="3590466" cy="25208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3320" y="6112902"/>
            <a:ext cx="3610884" cy="240620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158" y="3130794"/>
            <a:ext cx="3690987" cy="27344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5635" y="6078872"/>
            <a:ext cx="3690987" cy="245961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118334" y="1493117"/>
            <a:ext cx="460756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5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</a:t>
            </a:r>
            <a:endParaRPr sz="2950" dirty="0">
              <a:latin typeface="Microsoft YaHei"/>
              <a:cs typeface="Microsoft YaHe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устроен плоттер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90045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460756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5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</a:t>
            </a:r>
            <a:endParaRPr sz="295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07673"/>
            <a:ext cx="4795520" cy="3596640"/>
            <a:chOff x="203396" y="420767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07986"/>
            <a:ext cx="4795520" cy="3596004"/>
            <a:chOff x="5176544" y="4207986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07986"/>
            <a:ext cx="4795520" cy="3596004"/>
            <a:chOff x="10149691" y="4207986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0413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07986"/>
            <a:ext cx="4795520" cy="3596004"/>
            <a:chOff x="15122838" y="4207986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3559" y="4276728"/>
              <a:ext cx="4054431" cy="352366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50850" y="7908044"/>
            <a:ext cx="4196973" cy="16686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система непрерывной подачи для больших объемов, вмещающая до 120 листов бумаги формата 80gsmA3+ (483 *330 мм) в стопку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80470" y="8111639"/>
            <a:ext cx="4763630" cy="1330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Подходит для всех видов самоклеящихся этикеток и специальных самоклеящихся материалов, а также для разных видов других материалов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74094" y="8121691"/>
            <a:ext cx="3494404" cy="994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Новая двухрядная система подачи эффективно повышает плавность подачи бумаги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767051" y="8111638"/>
            <a:ext cx="3622852" cy="1330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100 Вт сверхнизкое энергопотребление,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экологичность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и защита окружающей среды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776037" y="10426055"/>
            <a:ext cx="3655695" cy="39687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452832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460756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5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</a:t>
            </a:r>
            <a:endParaRPr sz="295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07673"/>
            <a:ext cx="4795520" cy="3596640"/>
            <a:chOff x="203396" y="420767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07986"/>
            <a:ext cx="4795520" cy="3596004"/>
            <a:chOff x="5176544" y="4207986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07986"/>
            <a:ext cx="4795520" cy="3596004"/>
            <a:chOff x="10149691" y="4207986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66589" y="4525725"/>
              <a:ext cx="3945115" cy="305823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07986"/>
            <a:ext cx="4795520" cy="3596004"/>
            <a:chOff x="15122838" y="4207986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3559" y="4499234"/>
              <a:ext cx="4054431" cy="305697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38670" y="7885708"/>
            <a:ext cx="4155579" cy="1332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CCD камеры, которая позволяет осуществлять резку разных заданий с QR-кодов (нажмите, чтобы воспроизвести видео)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410598" y="7993869"/>
            <a:ext cx="4349573" cy="994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Может использоваться один компьютер для управления несколькими аппаратами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00580" y="7993869"/>
            <a:ext cx="4052570" cy="994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Ведущий бренд цифровой резки в Китае на протяжении многих лет на рынке 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5493559" y="8111638"/>
            <a:ext cx="3854891" cy="669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Версия с 1 ножом, </a:t>
            </a:r>
          </a:p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быстрая и эффективная.</a:t>
            </a: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569774" y="10632954"/>
            <a:ext cx="3655695" cy="39687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1869" y="538423"/>
            <a:ext cx="878840" cy="878840"/>
            <a:chOff x="861869" y="538423"/>
            <a:chExt cx="878840" cy="878840"/>
          </a:xfrm>
        </p:grpSpPr>
        <p:sp>
          <p:nvSpPr>
            <p:cNvPr id="3" name="object 3"/>
            <p:cNvSpPr/>
            <p:nvPr/>
          </p:nvSpPr>
          <p:spPr>
            <a:xfrm>
              <a:off x="869722" y="546276"/>
              <a:ext cx="717550" cy="739775"/>
            </a:xfrm>
            <a:custGeom>
              <a:avLst/>
              <a:gdLst/>
              <a:ahLst/>
              <a:cxnLst/>
              <a:rect l="l" t="t" r="r" b="b"/>
              <a:pathLst>
                <a:path w="717550" h="739775">
                  <a:moveTo>
                    <a:pt x="0" y="739652"/>
                  </a:moveTo>
                  <a:lnTo>
                    <a:pt x="716951" y="739652"/>
                  </a:lnTo>
                  <a:lnTo>
                    <a:pt x="716951" y="0"/>
                  </a:lnTo>
                  <a:lnTo>
                    <a:pt x="0" y="0"/>
                  </a:lnTo>
                  <a:lnTo>
                    <a:pt x="0" y="739652"/>
                  </a:lnTo>
                  <a:close/>
                </a:path>
              </a:pathLst>
            </a:custGeom>
            <a:ln w="1570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9437" y="950599"/>
              <a:ext cx="461009" cy="466725"/>
            </a:xfrm>
            <a:custGeom>
              <a:avLst/>
              <a:gdLst/>
              <a:ahLst/>
              <a:cxnLst/>
              <a:rect l="l" t="t" r="r" b="b"/>
              <a:pathLst>
                <a:path w="461010" h="466725">
                  <a:moveTo>
                    <a:pt x="460917" y="0"/>
                  </a:moveTo>
                  <a:lnTo>
                    <a:pt x="0" y="0"/>
                  </a:lnTo>
                  <a:lnTo>
                    <a:pt x="0" y="466320"/>
                  </a:lnTo>
                  <a:lnTo>
                    <a:pt x="460917" y="466320"/>
                  </a:lnTo>
                  <a:lnTo>
                    <a:pt x="46091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38127" y="476604"/>
            <a:ext cx="14023103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spc="5" dirty="0"/>
              <a:t>Стандартный режущий плоттер в сравнении с </a:t>
            </a:r>
            <a:br>
              <a:rPr lang="ru-RU" sz="2950" spc="5" dirty="0"/>
            </a:br>
            <a:r>
              <a:rPr lang="ru-RU" sz="2950" spc="5" dirty="0"/>
              <a:t>режущим плоттером</a:t>
            </a:r>
            <a:r>
              <a:rPr lang="en-US" sz="2950" spc="5" dirty="0"/>
              <a:t> c CCD </a:t>
            </a:r>
            <a:r>
              <a:rPr lang="ru-RU" sz="2950" spc="5" dirty="0"/>
              <a:t>камерой</a:t>
            </a:r>
            <a:r>
              <a:rPr lang="en-US" sz="2950" spc="5" dirty="0"/>
              <a:t> </a:t>
            </a:r>
            <a:r>
              <a:rPr lang="ru-RU" sz="2950" spc="5" dirty="0"/>
              <a:t>и автоподачей</a:t>
            </a:r>
            <a:endParaRPr sz="2950" dirty="0"/>
          </a:p>
        </p:txBody>
      </p:sp>
      <p:sp>
        <p:nvSpPr>
          <p:cNvPr id="6" name="object 6"/>
          <p:cNvSpPr txBox="1"/>
          <p:nvPr/>
        </p:nvSpPr>
        <p:spPr>
          <a:xfrm>
            <a:off x="14166850" y="4790329"/>
            <a:ext cx="2538730" cy="4303101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Точность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ассортимент материалов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распознавания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Лоток для готовой продукции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машины</a:t>
            </a:r>
            <a:endParaRPr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19608" y="4041500"/>
            <a:ext cx="8580755" cy="4956175"/>
            <a:chOff x="819608" y="4041500"/>
            <a:chExt cx="8580755" cy="4956175"/>
          </a:xfrm>
        </p:grpSpPr>
        <p:sp>
          <p:nvSpPr>
            <p:cNvPr id="9" name="object 9"/>
            <p:cNvSpPr/>
            <p:nvPr/>
          </p:nvSpPr>
          <p:spPr>
            <a:xfrm>
              <a:off x="823535" y="4045426"/>
              <a:ext cx="8573135" cy="4948555"/>
            </a:xfrm>
            <a:custGeom>
              <a:avLst/>
              <a:gdLst/>
              <a:ahLst/>
              <a:cxnLst/>
              <a:rect l="l" t="t" r="r" b="b"/>
              <a:pathLst>
                <a:path w="8573135" h="4948555">
                  <a:moveTo>
                    <a:pt x="8572513" y="0"/>
                  </a:moveTo>
                  <a:lnTo>
                    <a:pt x="0" y="0"/>
                  </a:lnTo>
                  <a:lnTo>
                    <a:pt x="0" y="4948016"/>
                  </a:lnTo>
                  <a:lnTo>
                    <a:pt x="8572513" y="4948016"/>
                  </a:lnTo>
                  <a:lnTo>
                    <a:pt x="857251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3535" y="4045426"/>
              <a:ext cx="8573135" cy="4948555"/>
            </a:xfrm>
            <a:custGeom>
              <a:avLst/>
              <a:gdLst/>
              <a:ahLst/>
              <a:cxnLst/>
              <a:rect l="l" t="t" r="r" b="b"/>
              <a:pathLst>
                <a:path w="8573135" h="4948555">
                  <a:moveTo>
                    <a:pt x="0" y="4948016"/>
                  </a:moveTo>
                  <a:lnTo>
                    <a:pt x="8572513" y="4948016"/>
                  </a:lnTo>
                  <a:lnTo>
                    <a:pt x="8572513" y="0"/>
                  </a:lnTo>
                  <a:lnTo>
                    <a:pt x="0" y="0"/>
                  </a:lnTo>
                  <a:lnTo>
                    <a:pt x="0" y="4948016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2215" y="4344370"/>
              <a:ext cx="7875152" cy="443023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830773" y="9281886"/>
            <a:ext cx="376047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7E7E7E"/>
                </a:solidFill>
                <a:latin typeface="SimSun"/>
                <a:cs typeface="SimSun"/>
              </a:rPr>
              <a:t>（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Click</a:t>
            </a:r>
            <a:r>
              <a:rPr sz="23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to</a:t>
            </a:r>
            <a:r>
              <a:rPr sz="23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play</a:t>
            </a:r>
            <a:r>
              <a:rPr sz="2300" spc="-10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7E7E7E"/>
                </a:solidFill>
                <a:latin typeface="Arial MT"/>
                <a:cs typeface="Arial MT"/>
              </a:rPr>
              <a:t>the</a:t>
            </a:r>
            <a:r>
              <a:rPr sz="2300" spc="-5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2300" spc="5" dirty="0">
                <a:solidFill>
                  <a:srgbClr val="7E7E7E"/>
                </a:solidFill>
                <a:latin typeface="Arial MT"/>
                <a:cs typeface="Arial MT"/>
              </a:rPr>
              <a:t>video</a:t>
            </a:r>
            <a:r>
              <a:rPr sz="2300" spc="5" dirty="0">
                <a:solidFill>
                  <a:srgbClr val="7E7E7E"/>
                </a:solidFill>
                <a:latin typeface="SimSun"/>
                <a:cs typeface="SimSun"/>
              </a:rPr>
              <a:t>▲）</a:t>
            </a:r>
            <a:endParaRPr sz="2300">
              <a:latin typeface="SimSun"/>
              <a:cs typeface="SimSu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176250" y="4045426"/>
            <a:ext cx="3765048" cy="5590514"/>
            <a:chOff x="8249643" y="4210814"/>
            <a:chExt cx="8767220" cy="4814439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9643" y="4210814"/>
              <a:ext cx="6843980" cy="43511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24904" y="4725668"/>
              <a:ext cx="6791959" cy="4299585"/>
            </a:xfrm>
            <a:custGeom>
              <a:avLst/>
              <a:gdLst/>
              <a:ahLst/>
              <a:cxnLst/>
              <a:rect l="l" t="t" r="r" b="b"/>
              <a:pathLst>
                <a:path w="6791959" h="4299584">
                  <a:moveTo>
                    <a:pt x="0" y="167115"/>
                  </a:moveTo>
                  <a:lnTo>
                    <a:pt x="5972" y="122705"/>
                  </a:lnTo>
                  <a:lnTo>
                    <a:pt x="22826" y="82789"/>
                  </a:lnTo>
                  <a:lnTo>
                    <a:pt x="48964" y="48964"/>
                  </a:lnTo>
                  <a:lnTo>
                    <a:pt x="82789" y="22826"/>
                  </a:lnTo>
                  <a:lnTo>
                    <a:pt x="122705" y="5972"/>
                  </a:lnTo>
                  <a:lnTo>
                    <a:pt x="167115" y="0"/>
                  </a:lnTo>
                  <a:lnTo>
                    <a:pt x="6624824" y="0"/>
                  </a:lnTo>
                  <a:lnTo>
                    <a:pt x="6669234" y="5972"/>
                  </a:lnTo>
                  <a:lnTo>
                    <a:pt x="6709149" y="22826"/>
                  </a:lnTo>
                  <a:lnTo>
                    <a:pt x="6742975" y="48964"/>
                  </a:lnTo>
                  <a:lnTo>
                    <a:pt x="6769113" y="82789"/>
                  </a:lnTo>
                  <a:lnTo>
                    <a:pt x="6785967" y="122705"/>
                  </a:lnTo>
                  <a:lnTo>
                    <a:pt x="6791939" y="167115"/>
                  </a:lnTo>
                  <a:lnTo>
                    <a:pt x="6791939" y="4132230"/>
                  </a:lnTo>
                  <a:lnTo>
                    <a:pt x="6785967" y="4176639"/>
                  </a:lnTo>
                  <a:lnTo>
                    <a:pt x="6769113" y="4216555"/>
                  </a:lnTo>
                  <a:lnTo>
                    <a:pt x="6742975" y="4250381"/>
                  </a:lnTo>
                  <a:lnTo>
                    <a:pt x="6709149" y="4276519"/>
                  </a:lnTo>
                  <a:lnTo>
                    <a:pt x="6669234" y="4293372"/>
                  </a:lnTo>
                  <a:lnTo>
                    <a:pt x="6624824" y="4299345"/>
                  </a:lnTo>
                  <a:lnTo>
                    <a:pt x="167115" y="4299345"/>
                  </a:lnTo>
                  <a:lnTo>
                    <a:pt x="122705" y="4293372"/>
                  </a:lnTo>
                  <a:lnTo>
                    <a:pt x="82789" y="4276519"/>
                  </a:lnTo>
                  <a:lnTo>
                    <a:pt x="48964" y="4250381"/>
                  </a:lnTo>
                  <a:lnTo>
                    <a:pt x="22826" y="4216555"/>
                  </a:lnTo>
                  <a:lnTo>
                    <a:pt x="5972" y="4176639"/>
                  </a:lnTo>
                  <a:lnTo>
                    <a:pt x="0" y="4132230"/>
                  </a:lnTo>
                  <a:lnTo>
                    <a:pt x="0" y="167115"/>
                  </a:lnTo>
                  <a:close/>
                </a:path>
              </a:pathLst>
            </a:custGeom>
            <a:ln w="1047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0405409" y="6268837"/>
            <a:ext cx="1087755" cy="1304290"/>
          </a:xfrm>
          <a:custGeom>
            <a:avLst/>
            <a:gdLst/>
            <a:ahLst/>
            <a:cxnLst/>
            <a:rect l="l" t="t" r="r" b="b"/>
            <a:pathLst>
              <a:path w="1087754" h="1304290">
                <a:moveTo>
                  <a:pt x="257202" y="0"/>
                </a:moveTo>
                <a:lnTo>
                  <a:pt x="257202" y="344574"/>
                </a:lnTo>
                <a:lnTo>
                  <a:pt x="0" y="344574"/>
                </a:lnTo>
                <a:lnTo>
                  <a:pt x="0" y="955610"/>
                </a:lnTo>
                <a:lnTo>
                  <a:pt x="257203" y="955610"/>
                </a:lnTo>
                <a:lnTo>
                  <a:pt x="257203" y="1303952"/>
                </a:lnTo>
                <a:lnTo>
                  <a:pt x="1087381" y="649632"/>
                </a:lnTo>
                <a:lnTo>
                  <a:pt x="25720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88412" y="6613425"/>
            <a:ext cx="197485" cy="619760"/>
          </a:xfrm>
          <a:custGeom>
            <a:avLst/>
            <a:gdLst/>
            <a:ahLst/>
            <a:cxnLst/>
            <a:rect l="l" t="t" r="r" b="b"/>
            <a:pathLst>
              <a:path w="197484" h="619759">
                <a:moveTo>
                  <a:pt x="197381" y="0"/>
                </a:moveTo>
                <a:lnTo>
                  <a:pt x="0" y="0"/>
                </a:lnTo>
                <a:lnTo>
                  <a:pt x="0" y="619495"/>
                </a:lnTo>
                <a:lnTo>
                  <a:pt x="197381" y="619495"/>
                </a:lnTo>
                <a:lnTo>
                  <a:pt x="1973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47967" y="6613425"/>
            <a:ext cx="132080" cy="619760"/>
          </a:xfrm>
          <a:custGeom>
            <a:avLst/>
            <a:gdLst/>
            <a:ahLst/>
            <a:cxnLst/>
            <a:rect l="l" t="t" r="r" b="b"/>
            <a:pathLst>
              <a:path w="132079" h="619759">
                <a:moveTo>
                  <a:pt x="131589" y="0"/>
                </a:moveTo>
                <a:lnTo>
                  <a:pt x="0" y="0"/>
                </a:lnTo>
                <a:lnTo>
                  <a:pt x="0" y="619495"/>
                </a:lnTo>
                <a:lnTo>
                  <a:pt x="131589" y="619495"/>
                </a:lnTo>
                <a:lnTo>
                  <a:pt x="13158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71141" y="2297805"/>
            <a:ext cx="16516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G-SC30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35500" y="2243910"/>
            <a:ext cx="1630680" cy="656590"/>
          </a:xfrm>
          <a:custGeom>
            <a:avLst/>
            <a:gdLst/>
            <a:ahLst/>
            <a:cxnLst/>
            <a:rect l="l" t="t" r="r" b="b"/>
            <a:pathLst>
              <a:path w="1630679" h="656589">
                <a:moveTo>
                  <a:pt x="1302054" y="0"/>
                </a:moveTo>
                <a:lnTo>
                  <a:pt x="1302054" y="164183"/>
                </a:lnTo>
                <a:lnTo>
                  <a:pt x="328262" y="164183"/>
                </a:lnTo>
                <a:lnTo>
                  <a:pt x="328262" y="0"/>
                </a:lnTo>
                <a:lnTo>
                  <a:pt x="0" y="328262"/>
                </a:lnTo>
                <a:lnTo>
                  <a:pt x="328262" y="656524"/>
                </a:lnTo>
                <a:lnTo>
                  <a:pt x="328262" y="492445"/>
                </a:lnTo>
                <a:lnTo>
                  <a:pt x="1302054" y="492445"/>
                </a:lnTo>
                <a:lnTo>
                  <a:pt x="1302054" y="656524"/>
                </a:lnTo>
                <a:lnTo>
                  <a:pt x="1630316" y="328262"/>
                </a:lnTo>
                <a:lnTo>
                  <a:pt x="1302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212586" y="2297805"/>
            <a:ext cx="43846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G-SCA3+/</a:t>
            </a:r>
            <a:r>
              <a:rPr sz="2950" b="1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G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-SCA3+II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Области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35546" y="2015121"/>
            <a:ext cx="10950575" cy="5332095"/>
            <a:chOff x="1835546" y="2015121"/>
            <a:chExt cx="10950575" cy="5332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6017" y="2025592"/>
              <a:ext cx="10931604" cy="530873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6017" y="2025592"/>
              <a:ext cx="10929620" cy="5311140"/>
            </a:xfrm>
            <a:custGeom>
              <a:avLst/>
              <a:gdLst/>
              <a:ahLst/>
              <a:cxnLst/>
              <a:rect l="l" t="t" r="r" b="b"/>
              <a:pathLst>
                <a:path w="10929620" h="5311140">
                  <a:moveTo>
                    <a:pt x="0" y="5310833"/>
                  </a:moveTo>
                  <a:lnTo>
                    <a:pt x="10929510" y="5310833"/>
                  </a:lnTo>
                  <a:lnTo>
                    <a:pt x="10929510" y="0"/>
                  </a:lnTo>
                  <a:lnTo>
                    <a:pt x="0" y="0"/>
                  </a:lnTo>
                  <a:lnTo>
                    <a:pt x="0" y="5310833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21488" y="2023184"/>
            <a:ext cx="2553970" cy="2553970"/>
            <a:chOff x="13021488" y="2023184"/>
            <a:chExt cx="2553970" cy="25539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1959" y="2033655"/>
              <a:ext cx="2532802" cy="2532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31959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5970" y="2587093"/>
              <a:ext cx="1248862" cy="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10054" y="2591439"/>
              <a:ext cx="1207135" cy="605790"/>
            </a:xfrm>
            <a:custGeom>
              <a:avLst/>
              <a:gdLst/>
              <a:ahLst/>
              <a:cxnLst/>
              <a:rect l="l" t="t" r="r" b="b"/>
              <a:pathLst>
                <a:path w="1207134" h="605789">
                  <a:moveTo>
                    <a:pt x="547836" y="30156"/>
                  </a:moveTo>
                  <a:lnTo>
                    <a:pt x="0" y="30156"/>
                  </a:lnTo>
                  <a:lnTo>
                    <a:pt x="0" y="605636"/>
                  </a:lnTo>
                  <a:lnTo>
                    <a:pt x="87327" y="605636"/>
                  </a:lnTo>
                  <a:lnTo>
                    <a:pt x="87327" y="584903"/>
                  </a:lnTo>
                  <a:lnTo>
                    <a:pt x="547836" y="584903"/>
                  </a:lnTo>
                  <a:lnTo>
                    <a:pt x="547836" y="505115"/>
                  </a:lnTo>
                  <a:lnTo>
                    <a:pt x="87327" y="505115"/>
                  </a:lnTo>
                  <a:lnTo>
                    <a:pt x="87327" y="335487"/>
                  </a:lnTo>
                  <a:lnTo>
                    <a:pt x="250987" y="335487"/>
                  </a:lnTo>
                  <a:lnTo>
                    <a:pt x="261248" y="330775"/>
                  </a:lnTo>
                  <a:lnTo>
                    <a:pt x="266379" y="328471"/>
                  </a:lnTo>
                  <a:lnTo>
                    <a:pt x="271405" y="326063"/>
                  </a:lnTo>
                  <a:lnTo>
                    <a:pt x="276431" y="323550"/>
                  </a:lnTo>
                  <a:lnTo>
                    <a:pt x="547836" y="323550"/>
                  </a:lnTo>
                  <a:lnTo>
                    <a:pt x="547836" y="305331"/>
                  </a:lnTo>
                  <a:lnTo>
                    <a:pt x="87327" y="305331"/>
                  </a:lnTo>
                  <a:lnTo>
                    <a:pt x="87327" y="223658"/>
                  </a:lnTo>
                  <a:lnTo>
                    <a:pt x="238825" y="223658"/>
                  </a:lnTo>
                  <a:lnTo>
                    <a:pt x="235909" y="221773"/>
                  </a:lnTo>
                  <a:lnTo>
                    <a:pt x="229312" y="217375"/>
                  </a:lnTo>
                  <a:lnTo>
                    <a:pt x="423585" y="217375"/>
                  </a:lnTo>
                  <a:lnTo>
                    <a:pt x="428552" y="211721"/>
                  </a:lnTo>
                  <a:lnTo>
                    <a:pt x="87327" y="211721"/>
                  </a:lnTo>
                  <a:lnTo>
                    <a:pt x="87327" y="111829"/>
                  </a:lnTo>
                  <a:lnTo>
                    <a:pt x="547836" y="111829"/>
                  </a:lnTo>
                  <a:lnTo>
                    <a:pt x="547836" y="30156"/>
                  </a:lnTo>
                  <a:close/>
                </a:path>
                <a:path w="1207134" h="605789">
                  <a:moveTo>
                    <a:pt x="547836" y="584903"/>
                  </a:moveTo>
                  <a:lnTo>
                    <a:pt x="456111" y="584903"/>
                  </a:lnTo>
                  <a:lnTo>
                    <a:pt x="456111" y="605636"/>
                  </a:lnTo>
                  <a:lnTo>
                    <a:pt x="547836" y="605636"/>
                  </a:lnTo>
                  <a:lnTo>
                    <a:pt x="547836" y="584903"/>
                  </a:lnTo>
                  <a:close/>
                </a:path>
                <a:path w="1207134" h="605789">
                  <a:moveTo>
                    <a:pt x="163974" y="403966"/>
                  </a:moveTo>
                  <a:lnTo>
                    <a:pt x="123137" y="462394"/>
                  </a:lnTo>
                  <a:lnTo>
                    <a:pt x="149306" y="465713"/>
                  </a:lnTo>
                  <a:lnTo>
                    <a:pt x="175976" y="469710"/>
                  </a:lnTo>
                  <a:lnTo>
                    <a:pt x="230778" y="479775"/>
                  </a:lnTo>
                  <a:lnTo>
                    <a:pt x="284546" y="491817"/>
                  </a:lnTo>
                  <a:lnTo>
                    <a:pt x="334230" y="505115"/>
                  </a:lnTo>
                  <a:lnTo>
                    <a:pt x="392029" y="505115"/>
                  </a:lnTo>
                  <a:lnTo>
                    <a:pt x="421557" y="457368"/>
                  </a:lnTo>
                  <a:lnTo>
                    <a:pt x="404064" y="451831"/>
                  </a:lnTo>
                  <a:lnTo>
                    <a:pt x="385354" y="446373"/>
                  </a:lnTo>
                  <a:lnTo>
                    <a:pt x="344282" y="435693"/>
                  </a:lnTo>
                  <a:lnTo>
                    <a:pt x="300082" y="425720"/>
                  </a:lnTo>
                  <a:lnTo>
                    <a:pt x="254233" y="416845"/>
                  </a:lnTo>
                  <a:lnTo>
                    <a:pt x="208318" y="409463"/>
                  </a:lnTo>
                  <a:lnTo>
                    <a:pt x="185940" y="406479"/>
                  </a:lnTo>
                  <a:lnTo>
                    <a:pt x="163974" y="403966"/>
                  </a:lnTo>
                  <a:close/>
                </a:path>
                <a:path w="1207134" h="605789">
                  <a:moveTo>
                    <a:pt x="547836" y="328576"/>
                  </a:moveTo>
                  <a:lnTo>
                    <a:pt x="456111" y="328576"/>
                  </a:lnTo>
                  <a:lnTo>
                    <a:pt x="456111" y="505115"/>
                  </a:lnTo>
                  <a:lnTo>
                    <a:pt x="547836" y="505115"/>
                  </a:lnTo>
                  <a:lnTo>
                    <a:pt x="547836" y="328576"/>
                  </a:lnTo>
                  <a:close/>
                </a:path>
                <a:path w="1207134" h="605789">
                  <a:moveTo>
                    <a:pt x="319703" y="358104"/>
                  </a:moveTo>
                  <a:lnTo>
                    <a:pt x="194758" y="358104"/>
                  </a:lnTo>
                  <a:lnTo>
                    <a:pt x="177795" y="381349"/>
                  </a:lnTo>
                  <a:lnTo>
                    <a:pt x="198919" y="386177"/>
                  </a:lnTo>
                  <a:lnTo>
                    <a:pt x="220346" y="391702"/>
                  </a:lnTo>
                  <a:lnTo>
                    <a:pt x="264075" y="404804"/>
                  </a:lnTo>
                  <a:lnTo>
                    <a:pt x="304925" y="419267"/>
                  </a:lnTo>
                  <a:lnTo>
                    <a:pt x="338628" y="433494"/>
                  </a:lnTo>
                  <a:lnTo>
                    <a:pt x="375695" y="378208"/>
                  </a:lnTo>
                  <a:lnTo>
                    <a:pt x="362542" y="372928"/>
                  </a:lnTo>
                  <a:lnTo>
                    <a:pt x="348222" y="367619"/>
                  </a:lnTo>
                  <a:lnTo>
                    <a:pt x="332743" y="362290"/>
                  </a:lnTo>
                  <a:lnTo>
                    <a:pt x="319703" y="358104"/>
                  </a:lnTo>
                  <a:close/>
                </a:path>
                <a:path w="1207134" h="605789">
                  <a:moveTo>
                    <a:pt x="250987" y="335487"/>
                  </a:moveTo>
                  <a:lnTo>
                    <a:pt x="87327" y="335487"/>
                  </a:lnTo>
                  <a:lnTo>
                    <a:pt x="90880" y="341709"/>
                  </a:lnTo>
                  <a:lnTo>
                    <a:pt x="94316" y="347960"/>
                  </a:lnTo>
                  <a:lnTo>
                    <a:pt x="110572" y="383234"/>
                  </a:lnTo>
                  <a:lnTo>
                    <a:pt x="131795" y="377835"/>
                  </a:lnTo>
                  <a:lnTo>
                    <a:pt x="152901" y="371847"/>
                  </a:lnTo>
                  <a:lnTo>
                    <a:pt x="173888" y="365270"/>
                  </a:lnTo>
                  <a:lnTo>
                    <a:pt x="194758" y="358104"/>
                  </a:lnTo>
                  <a:lnTo>
                    <a:pt x="319703" y="358104"/>
                  </a:lnTo>
                  <a:lnTo>
                    <a:pt x="281234" y="346848"/>
                  </a:lnTo>
                  <a:lnTo>
                    <a:pt x="245646" y="338000"/>
                  </a:lnTo>
                  <a:lnTo>
                    <a:pt x="250987" y="335487"/>
                  </a:lnTo>
                  <a:close/>
                </a:path>
                <a:path w="1207134" h="605789">
                  <a:moveTo>
                    <a:pt x="547836" y="323550"/>
                  </a:moveTo>
                  <a:lnTo>
                    <a:pt x="276431" y="323550"/>
                  </a:lnTo>
                  <a:lnTo>
                    <a:pt x="294100" y="331578"/>
                  </a:lnTo>
                  <a:lnTo>
                    <a:pt x="330382" y="346299"/>
                  </a:lnTo>
                  <a:lnTo>
                    <a:pt x="367842" y="359154"/>
                  </a:lnTo>
                  <a:lnTo>
                    <a:pt x="406008" y="369906"/>
                  </a:lnTo>
                  <a:lnTo>
                    <a:pt x="425327" y="374438"/>
                  </a:lnTo>
                  <a:lnTo>
                    <a:pt x="428174" y="369277"/>
                  </a:lnTo>
                  <a:lnTo>
                    <a:pt x="431374" y="363850"/>
                  </a:lnTo>
                  <a:lnTo>
                    <a:pt x="456111" y="328576"/>
                  </a:lnTo>
                  <a:lnTo>
                    <a:pt x="547836" y="328576"/>
                  </a:lnTo>
                  <a:lnTo>
                    <a:pt x="547836" y="323550"/>
                  </a:lnTo>
                  <a:close/>
                </a:path>
                <a:path w="1207134" h="605789">
                  <a:moveTo>
                    <a:pt x="387955" y="251301"/>
                  </a:moveTo>
                  <a:lnTo>
                    <a:pt x="165230" y="251301"/>
                  </a:lnTo>
                  <a:lnTo>
                    <a:pt x="169942" y="255384"/>
                  </a:lnTo>
                  <a:lnTo>
                    <a:pt x="174968" y="259468"/>
                  </a:lnTo>
                  <a:lnTo>
                    <a:pt x="180099" y="263552"/>
                  </a:lnTo>
                  <a:lnTo>
                    <a:pt x="185334" y="267635"/>
                  </a:lnTo>
                  <a:lnTo>
                    <a:pt x="196014" y="275803"/>
                  </a:lnTo>
                  <a:lnTo>
                    <a:pt x="182900" y="280200"/>
                  </a:lnTo>
                  <a:lnTo>
                    <a:pt x="142613" y="292451"/>
                  </a:lnTo>
                  <a:lnTo>
                    <a:pt x="101207" y="302523"/>
                  </a:lnTo>
                  <a:lnTo>
                    <a:pt x="87327" y="305331"/>
                  </a:lnTo>
                  <a:lnTo>
                    <a:pt x="547836" y="305331"/>
                  </a:lnTo>
                  <a:lnTo>
                    <a:pt x="547836" y="303446"/>
                  </a:lnTo>
                  <a:lnTo>
                    <a:pt x="456111" y="303446"/>
                  </a:lnTo>
                  <a:lnTo>
                    <a:pt x="443157" y="300972"/>
                  </a:lnTo>
                  <a:lnTo>
                    <a:pt x="404490" y="292137"/>
                  </a:lnTo>
                  <a:lnTo>
                    <a:pt x="366662" y="281182"/>
                  </a:lnTo>
                  <a:lnTo>
                    <a:pt x="354334" y="277059"/>
                  </a:lnTo>
                  <a:lnTo>
                    <a:pt x="369376" y="266223"/>
                  </a:lnTo>
                  <a:lnTo>
                    <a:pt x="383731" y="254926"/>
                  </a:lnTo>
                  <a:lnTo>
                    <a:pt x="387955" y="251301"/>
                  </a:lnTo>
                  <a:close/>
                </a:path>
                <a:path w="1207134" h="605789">
                  <a:moveTo>
                    <a:pt x="547836" y="111829"/>
                  </a:moveTo>
                  <a:lnTo>
                    <a:pt x="456111" y="111829"/>
                  </a:lnTo>
                  <a:lnTo>
                    <a:pt x="456111" y="303446"/>
                  </a:lnTo>
                  <a:lnTo>
                    <a:pt x="547836" y="303446"/>
                  </a:lnTo>
                  <a:lnTo>
                    <a:pt x="547836" y="111829"/>
                  </a:lnTo>
                  <a:close/>
                </a:path>
                <a:path w="1207134" h="605789">
                  <a:moveTo>
                    <a:pt x="238825" y="223658"/>
                  </a:moveTo>
                  <a:lnTo>
                    <a:pt x="87327" y="223658"/>
                  </a:lnTo>
                  <a:lnTo>
                    <a:pt x="93981" y="229250"/>
                  </a:lnTo>
                  <a:lnTo>
                    <a:pt x="100743" y="235176"/>
                  </a:lnTo>
                  <a:lnTo>
                    <a:pt x="132795" y="265811"/>
                  </a:lnTo>
                  <a:lnTo>
                    <a:pt x="137587" y="270777"/>
                  </a:lnTo>
                  <a:lnTo>
                    <a:pt x="141985" y="267949"/>
                  </a:lnTo>
                  <a:lnTo>
                    <a:pt x="146487" y="264808"/>
                  </a:lnTo>
                  <a:lnTo>
                    <a:pt x="155806" y="258212"/>
                  </a:lnTo>
                  <a:lnTo>
                    <a:pt x="165230" y="251301"/>
                  </a:lnTo>
                  <a:lnTo>
                    <a:pt x="387955" y="251301"/>
                  </a:lnTo>
                  <a:lnTo>
                    <a:pt x="397466" y="243133"/>
                  </a:lnTo>
                  <a:lnTo>
                    <a:pt x="272033" y="243133"/>
                  </a:lnTo>
                  <a:lnTo>
                    <a:pt x="266222" y="240049"/>
                  </a:lnTo>
                  <a:lnTo>
                    <a:pt x="260489" y="236871"/>
                  </a:lnTo>
                  <a:lnTo>
                    <a:pt x="255070" y="233724"/>
                  </a:lnTo>
                  <a:lnTo>
                    <a:pt x="242715" y="226171"/>
                  </a:lnTo>
                  <a:lnTo>
                    <a:pt x="238825" y="223658"/>
                  </a:lnTo>
                  <a:close/>
                </a:path>
                <a:path w="1207134" h="605789">
                  <a:moveTo>
                    <a:pt x="423585" y="217375"/>
                  </a:moveTo>
                  <a:lnTo>
                    <a:pt x="316639" y="217375"/>
                  </a:lnTo>
                  <a:lnTo>
                    <a:pt x="306371" y="223991"/>
                  </a:lnTo>
                  <a:lnTo>
                    <a:pt x="295514" y="230490"/>
                  </a:lnTo>
                  <a:lnTo>
                    <a:pt x="283980" y="236916"/>
                  </a:lnTo>
                  <a:lnTo>
                    <a:pt x="272033" y="243133"/>
                  </a:lnTo>
                  <a:lnTo>
                    <a:pt x="397466" y="243133"/>
                  </a:lnTo>
                  <a:lnTo>
                    <a:pt x="410458" y="230987"/>
                  </a:lnTo>
                  <a:lnTo>
                    <a:pt x="422770" y="218303"/>
                  </a:lnTo>
                  <a:lnTo>
                    <a:pt x="423585" y="217375"/>
                  </a:lnTo>
                  <a:close/>
                </a:path>
                <a:path w="1207134" h="605789">
                  <a:moveTo>
                    <a:pt x="242505" y="111829"/>
                  </a:moveTo>
                  <a:lnTo>
                    <a:pt x="204182" y="111829"/>
                  </a:lnTo>
                  <a:lnTo>
                    <a:pt x="192579" y="125964"/>
                  </a:lnTo>
                  <a:lnTo>
                    <a:pt x="179915" y="139786"/>
                  </a:lnTo>
                  <a:lnTo>
                    <a:pt x="151409" y="166487"/>
                  </a:lnTo>
                  <a:lnTo>
                    <a:pt x="120074" y="190831"/>
                  </a:lnTo>
                  <a:lnTo>
                    <a:pt x="87327" y="211721"/>
                  </a:lnTo>
                  <a:lnTo>
                    <a:pt x="428552" y="211721"/>
                  </a:lnTo>
                  <a:lnTo>
                    <a:pt x="434266" y="205216"/>
                  </a:lnTo>
                  <a:lnTo>
                    <a:pt x="444958" y="191717"/>
                  </a:lnTo>
                  <a:lnTo>
                    <a:pt x="454855" y="177795"/>
                  </a:lnTo>
                  <a:lnTo>
                    <a:pt x="409380" y="151409"/>
                  </a:lnTo>
                  <a:lnTo>
                    <a:pt x="267007" y="151409"/>
                  </a:lnTo>
                  <a:lnTo>
                    <a:pt x="270462" y="147325"/>
                  </a:lnTo>
                  <a:lnTo>
                    <a:pt x="273604" y="143241"/>
                  </a:lnTo>
                  <a:lnTo>
                    <a:pt x="276536" y="139158"/>
                  </a:lnTo>
                  <a:lnTo>
                    <a:pt x="279572" y="135074"/>
                  </a:lnTo>
                  <a:lnTo>
                    <a:pt x="285226" y="126907"/>
                  </a:lnTo>
                  <a:lnTo>
                    <a:pt x="242505" y="111829"/>
                  </a:lnTo>
                  <a:close/>
                </a:path>
                <a:path w="1207134" h="605789">
                  <a:moveTo>
                    <a:pt x="403966" y="148267"/>
                  </a:moveTo>
                  <a:lnTo>
                    <a:pt x="391401" y="151409"/>
                  </a:lnTo>
                  <a:lnTo>
                    <a:pt x="409380" y="151409"/>
                  </a:lnTo>
                  <a:lnTo>
                    <a:pt x="403966" y="148267"/>
                  </a:lnTo>
                  <a:close/>
                </a:path>
                <a:path w="1207134" h="605789">
                  <a:moveTo>
                    <a:pt x="807305" y="200412"/>
                  </a:moveTo>
                  <a:lnTo>
                    <a:pt x="712439" y="200412"/>
                  </a:lnTo>
                  <a:lnTo>
                    <a:pt x="725092" y="231787"/>
                  </a:lnTo>
                  <a:lnTo>
                    <a:pt x="752622" y="290571"/>
                  </a:lnTo>
                  <a:lnTo>
                    <a:pt x="783583" y="344856"/>
                  </a:lnTo>
                  <a:lnTo>
                    <a:pt x="818494" y="394603"/>
                  </a:lnTo>
                  <a:lnTo>
                    <a:pt x="837461" y="417788"/>
                  </a:lnTo>
                  <a:lnTo>
                    <a:pt x="812939" y="434535"/>
                  </a:lnTo>
                  <a:lnTo>
                    <a:pt x="759538" y="464377"/>
                  </a:lnTo>
                  <a:lnTo>
                    <a:pt x="700188" y="489330"/>
                  </a:lnTo>
                  <a:lnTo>
                    <a:pt x="634535" y="509748"/>
                  </a:lnTo>
                  <a:lnTo>
                    <a:pt x="599353" y="518308"/>
                  </a:lnTo>
                  <a:lnTo>
                    <a:pt x="606499" y="527474"/>
                  </a:lnTo>
                  <a:lnTo>
                    <a:pt x="629823" y="561134"/>
                  </a:lnTo>
                  <a:lnTo>
                    <a:pt x="649908" y="595016"/>
                  </a:lnTo>
                  <a:lnTo>
                    <a:pt x="654639" y="604379"/>
                  </a:lnTo>
                  <a:lnTo>
                    <a:pt x="691101" y="593440"/>
                  </a:lnTo>
                  <a:lnTo>
                    <a:pt x="759508" y="568068"/>
                  </a:lnTo>
                  <a:lnTo>
                    <a:pt x="822044" y="537931"/>
                  </a:lnTo>
                  <a:lnTo>
                    <a:pt x="878944" y="502677"/>
                  </a:lnTo>
                  <a:lnTo>
                    <a:pt x="905312" y="483126"/>
                  </a:lnTo>
                  <a:lnTo>
                    <a:pt x="1103976" y="483126"/>
                  </a:lnTo>
                  <a:lnTo>
                    <a:pt x="1053310" y="461039"/>
                  </a:lnTo>
                  <a:lnTo>
                    <a:pt x="1001122" y="431668"/>
                  </a:lnTo>
                  <a:lnTo>
                    <a:pt x="976933" y="415275"/>
                  </a:lnTo>
                  <a:lnTo>
                    <a:pt x="995723" y="392772"/>
                  </a:lnTo>
                  <a:lnTo>
                    <a:pt x="1013463" y="369072"/>
                  </a:lnTo>
                  <a:lnTo>
                    <a:pt x="1023341" y="354334"/>
                  </a:lnTo>
                  <a:lnTo>
                    <a:pt x="907197" y="354334"/>
                  </a:lnTo>
                  <a:lnTo>
                    <a:pt x="877276" y="319564"/>
                  </a:lnTo>
                  <a:lnTo>
                    <a:pt x="850654" y="282321"/>
                  </a:lnTo>
                  <a:lnTo>
                    <a:pt x="827330" y="242603"/>
                  </a:lnTo>
                  <a:lnTo>
                    <a:pt x="807305" y="200412"/>
                  </a:lnTo>
                  <a:close/>
                </a:path>
                <a:path w="1207134" h="605789">
                  <a:moveTo>
                    <a:pt x="1103976" y="483126"/>
                  </a:moveTo>
                  <a:lnTo>
                    <a:pt x="905312" y="483126"/>
                  </a:lnTo>
                  <a:lnTo>
                    <a:pt x="930205" y="502054"/>
                  </a:lnTo>
                  <a:lnTo>
                    <a:pt x="984192" y="536179"/>
                  </a:lnTo>
                  <a:lnTo>
                    <a:pt x="1043896" y="565295"/>
                  </a:lnTo>
                  <a:lnTo>
                    <a:pt x="1109905" y="589283"/>
                  </a:lnTo>
                  <a:lnTo>
                    <a:pt x="1145305" y="599353"/>
                  </a:lnTo>
                  <a:lnTo>
                    <a:pt x="1151193" y="589085"/>
                  </a:lnTo>
                  <a:lnTo>
                    <a:pt x="1157857" y="578228"/>
                  </a:lnTo>
                  <a:lnTo>
                    <a:pt x="1182033" y="542948"/>
                  </a:lnTo>
                  <a:lnTo>
                    <a:pt x="1206874" y="513911"/>
                  </a:lnTo>
                  <a:lnTo>
                    <a:pt x="1173416" y="505763"/>
                  </a:lnTo>
                  <a:lnTo>
                    <a:pt x="1141352" y="496398"/>
                  </a:lnTo>
                  <a:lnTo>
                    <a:pt x="1110663" y="485816"/>
                  </a:lnTo>
                  <a:lnTo>
                    <a:pt x="1103976" y="483126"/>
                  </a:lnTo>
                  <a:close/>
                </a:path>
                <a:path w="1207134" h="605789">
                  <a:moveTo>
                    <a:pt x="1098186" y="200412"/>
                  </a:moveTo>
                  <a:lnTo>
                    <a:pt x="995152" y="200412"/>
                  </a:lnTo>
                  <a:lnTo>
                    <a:pt x="986768" y="222597"/>
                  </a:lnTo>
                  <a:lnTo>
                    <a:pt x="977627" y="243919"/>
                  </a:lnTo>
                  <a:lnTo>
                    <a:pt x="957038" y="283970"/>
                  </a:lnTo>
                  <a:lnTo>
                    <a:pt x="933571" y="320723"/>
                  </a:lnTo>
                  <a:lnTo>
                    <a:pt x="907197" y="354334"/>
                  </a:lnTo>
                  <a:lnTo>
                    <a:pt x="1023341" y="354334"/>
                  </a:lnTo>
                  <a:lnTo>
                    <a:pt x="1045832" y="318000"/>
                  </a:lnTo>
                  <a:lnTo>
                    <a:pt x="1074077" y="261680"/>
                  </a:lnTo>
                  <a:lnTo>
                    <a:pt x="1086662" y="231630"/>
                  </a:lnTo>
                  <a:lnTo>
                    <a:pt x="1098186" y="200412"/>
                  </a:lnTo>
                  <a:close/>
                </a:path>
                <a:path w="1207134" h="605789">
                  <a:moveTo>
                    <a:pt x="1193052" y="111200"/>
                  </a:moveTo>
                  <a:lnTo>
                    <a:pt x="613175" y="111200"/>
                  </a:lnTo>
                  <a:lnTo>
                    <a:pt x="613175" y="200412"/>
                  </a:lnTo>
                  <a:lnTo>
                    <a:pt x="1193052" y="200412"/>
                  </a:lnTo>
                  <a:lnTo>
                    <a:pt x="1193052" y="111200"/>
                  </a:lnTo>
                  <a:close/>
                </a:path>
                <a:path w="1207134" h="605789">
                  <a:moveTo>
                    <a:pt x="940494" y="0"/>
                  </a:moveTo>
                  <a:lnTo>
                    <a:pt x="842487" y="28899"/>
                  </a:lnTo>
                  <a:lnTo>
                    <a:pt x="846962" y="38716"/>
                  </a:lnTo>
                  <a:lnTo>
                    <a:pt x="851290" y="48899"/>
                  </a:lnTo>
                  <a:lnTo>
                    <a:pt x="866426" y="91253"/>
                  </a:lnTo>
                  <a:lnTo>
                    <a:pt x="872015" y="111200"/>
                  </a:lnTo>
                  <a:lnTo>
                    <a:pt x="929186" y="111200"/>
                  </a:lnTo>
                  <a:lnTo>
                    <a:pt x="980074" y="95494"/>
                  </a:lnTo>
                  <a:lnTo>
                    <a:pt x="977126" y="84871"/>
                  </a:lnTo>
                  <a:lnTo>
                    <a:pt x="973452" y="73571"/>
                  </a:lnTo>
                  <a:lnTo>
                    <a:pt x="958208" y="36075"/>
                  </a:lnTo>
                  <a:lnTo>
                    <a:pt x="946543" y="11645"/>
                  </a:lnTo>
                  <a:lnTo>
                    <a:pt x="94049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97381" y="2808814"/>
              <a:ext cx="368935" cy="288290"/>
            </a:xfrm>
            <a:custGeom>
              <a:avLst/>
              <a:gdLst/>
              <a:ahLst/>
              <a:cxnLst/>
              <a:rect l="l" t="t" r="r" b="b"/>
              <a:pathLst>
                <a:path w="368934" h="288289">
                  <a:moveTo>
                    <a:pt x="189104" y="106174"/>
                  </a:moveTo>
                  <a:lnTo>
                    <a:pt x="184078" y="108687"/>
                  </a:lnTo>
                  <a:lnTo>
                    <a:pt x="179052" y="111096"/>
                  </a:lnTo>
                  <a:lnTo>
                    <a:pt x="173921" y="113399"/>
                  </a:lnTo>
                  <a:lnTo>
                    <a:pt x="168895" y="115703"/>
                  </a:lnTo>
                  <a:lnTo>
                    <a:pt x="163659" y="118111"/>
                  </a:lnTo>
                  <a:lnTo>
                    <a:pt x="158319" y="120624"/>
                  </a:lnTo>
                  <a:lnTo>
                    <a:pt x="176207" y="124881"/>
                  </a:lnTo>
                  <a:lnTo>
                    <a:pt x="193907" y="129472"/>
                  </a:lnTo>
                  <a:lnTo>
                    <a:pt x="245416" y="144915"/>
                  </a:lnTo>
                  <a:lnTo>
                    <a:pt x="288368" y="160832"/>
                  </a:lnTo>
                  <a:lnTo>
                    <a:pt x="251301" y="216119"/>
                  </a:lnTo>
                  <a:lnTo>
                    <a:pt x="235338" y="209029"/>
                  </a:lnTo>
                  <a:lnTo>
                    <a:pt x="217598" y="201891"/>
                  </a:lnTo>
                  <a:lnTo>
                    <a:pt x="176748" y="187428"/>
                  </a:lnTo>
                  <a:lnTo>
                    <a:pt x="133019" y="174327"/>
                  </a:lnTo>
                  <a:lnTo>
                    <a:pt x="90468" y="163974"/>
                  </a:lnTo>
                  <a:lnTo>
                    <a:pt x="107431" y="140728"/>
                  </a:lnTo>
                  <a:lnTo>
                    <a:pt x="86561" y="147894"/>
                  </a:lnTo>
                  <a:lnTo>
                    <a:pt x="65573" y="154471"/>
                  </a:lnTo>
                  <a:lnTo>
                    <a:pt x="44468" y="160459"/>
                  </a:lnTo>
                  <a:lnTo>
                    <a:pt x="23245" y="165858"/>
                  </a:lnTo>
                  <a:lnTo>
                    <a:pt x="20941" y="159157"/>
                  </a:lnTo>
                  <a:lnTo>
                    <a:pt x="17695" y="151513"/>
                  </a:lnTo>
                  <a:lnTo>
                    <a:pt x="0" y="118111"/>
                  </a:lnTo>
                  <a:lnTo>
                    <a:pt x="0" y="287739"/>
                  </a:lnTo>
                  <a:lnTo>
                    <a:pt x="246903" y="287739"/>
                  </a:lnTo>
                  <a:lnTo>
                    <a:pt x="222581" y="280924"/>
                  </a:lnTo>
                  <a:lnTo>
                    <a:pt x="170835" y="268273"/>
                  </a:lnTo>
                  <a:lnTo>
                    <a:pt x="115809" y="257019"/>
                  </a:lnTo>
                  <a:lnTo>
                    <a:pt x="61979" y="248338"/>
                  </a:lnTo>
                  <a:lnTo>
                    <a:pt x="35810" y="245018"/>
                  </a:lnTo>
                  <a:lnTo>
                    <a:pt x="76646" y="186591"/>
                  </a:lnTo>
                  <a:lnTo>
                    <a:pt x="120991" y="192088"/>
                  </a:lnTo>
                  <a:lnTo>
                    <a:pt x="166905" y="199470"/>
                  </a:lnTo>
                  <a:lnTo>
                    <a:pt x="212755" y="208344"/>
                  </a:lnTo>
                  <a:lnTo>
                    <a:pt x="256955" y="218317"/>
                  </a:lnTo>
                  <a:lnTo>
                    <a:pt x="298027" y="228998"/>
                  </a:lnTo>
                  <a:lnTo>
                    <a:pt x="334230" y="239992"/>
                  </a:lnTo>
                  <a:lnTo>
                    <a:pt x="304702" y="287739"/>
                  </a:lnTo>
                  <a:lnTo>
                    <a:pt x="368784" y="287739"/>
                  </a:lnTo>
                  <a:lnTo>
                    <a:pt x="368784" y="111200"/>
                  </a:lnTo>
                  <a:lnTo>
                    <a:pt x="364288" y="116989"/>
                  </a:lnTo>
                  <a:lnTo>
                    <a:pt x="340846" y="151901"/>
                  </a:lnTo>
                  <a:lnTo>
                    <a:pt x="338000" y="157063"/>
                  </a:lnTo>
                  <a:lnTo>
                    <a:pt x="318681" y="152531"/>
                  </a:lnTo>
                  <a:lnTo>
                    <a:pt x="280515" y="141779"/>
                  </a:lnTo>
                  <a:lnTo>
                    <a:pt x="243055" y="128924"/>
                  </a:lnTo>
                  <a:lnTo>
                    <a:pt x="206773" y="114203"/>
                  </a:lnTo>
                  <a:lnTo>
                    <a:pt x="189104" y="106174"/>
                  </a:lnTo>
                  <a:close/>
                </a:path>
                <a:path w="368934" h="288289">
                  <a:moveTo>
                    <a:pt x="0" y="6282"/>
                  </a:moveTo>
                  <a:lnTo>
                    <a:pt x="0" y="87955"/>
                  </a:lnTo>
                  <a:lnTo>
                    <a:pt x="13880" y="85147"/>
                  </a:lnTo>
                  <a:lnTo>
                    <a:pt x="55286" y="75076"/>
                  </a:lnTo>
                  <a:lnTo>
                    <a:pt x="95573" y="62825"/>
                  </a:lnTo>
                  <a:lnTo>
                    <a:pt x="108687" y="58427"/>
                  </a:lnTo>
                  <a:lnTo>
                    <a:pt x="103347" y="54343"/>
                  </a:lnTo>
                  <a:lnTo>
                    <a:pt x="98007" y="50260"/>
                  </a:lnTo>
                  <a:lnTo>
                    <a:pt x="92772" y="46176"/>
                  </a:lnTo>
                  <a:lnTo>
                    <a:pt x="87641" y="42092"/>
                  </a:lnTo>
                  <a:lnTo>
                    <a:pt x="82615" y="38009"/>
                  </a:lnTo>
                  <a:lnTo>
                    <a:pt x="77903" y="33925"/>
                  </a:lnTo>
                  <a:lnTo>
                    <a:pt x="73191" y="37381"/>
                  </a:lnTo>
                  <a:lnTo>
                    <a:pt x="68479" y="40836"/>
                  </a:lnTo>
                  <a:lnTo>
                    <a:pt x="63872" y="44082"/>
                  </a:lnTo>
                  <a:lnTo>
                    <a:pt x="59160" y="47433"/>
                  </a:lnTo>
                  <a:lnTo>
                    <a:pt x="54658" y="50574"/>
                  </a:lnTo>
                  <a:lnTo>
                    <a:pt x="50260" y="53401"/>
                  </a:lnTo>
                  <a:lnTo>
                    <a:pt x="45468" y="48436"/>
                  </a:lnTo>
                  <a:lnTo>
                    <a:pt x="40038" y="42969"/>
                  </a:lnTo>
                  <a:lnTo>
                    <a:pt x="6653" y="11874"/>
                  </a:lnTo>
                  <a:lnTo>
                    <a:pt x="0" y="6282"/>
                  </a:lnTo>
                  <a:close/>
                </a:path>
                <a:path w="368934" h="288289">
                  <a:moveTo>
                    <a:pt x="141985" y="0"/>
                  </a:moveTo>
                  <a:lnTo>
                    <a:pt x="178895" y="22674"/>
                  </a:lnTo>
                  <a:lnTo>
                    <a:pt x="184706" y="25758"/>
                  </a:lnTo>
                  <a:lnTo>
                    <a:pt x="196741" y="19495"/>
                  </a:lnTo>
                  <a:lnTo>
                    <a:pt x="208187" y="13114"/>
                  </a:lnTo>
                  <a:lnTo>
                    <a:pt x="219044" y="6616"/>
                  </a:lnTo>
                  <a:lnTo>
                    <a:pt x="229312" y="0"/>
                  </a:lnTo>
                  <a:lnTo>
                    <a:pt x="14198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5422" y="2779915"/>
              <a:ext cx="211721" cy="177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97381" y="2703268"/>
              <a:ext cx="368935" cy="191770"/>
            </a:xfrm>
            <a:custGeom>
              <a:avLst/>
              <a:gdLst/>
              <a:ahLst/>
              <a:cxnLst/>
              <a:rect l="l" t="t" r="r" b="b"/>
              <a:pathLst>
                <a:path w="368934" h="191769">
                  <a:moveTo>
                    <a:pt x="155178" y="0"/>
                  </a:moveTo>
                  <a:lnTo>
                    <a:pt x="197899" y="15078"/>
                  </a:lnTo>
                  <a:lnTo>
                    <a:pt x="195072" y="19161"/>
                  </a:lnTo>
                  <a:lnTo>
                    <a:pt x="192245" y="23245"/>
                  </a:lnTo>
                  <a:lnTo>
                    <a:pt x="189208" y="27329"/>
                  </a:lnTo>
                  <a:lnTo>
                    <a:pt x="186277" y="31412"/>
                  </a:lnTo>
                  <a:lnTo>
                    <a:pt x="183135" y="35496"/>
                  </a:lnTo>
                  <a:lnTo>
                    <a:pt x="179680" y="39579"/>
                  </a:lnTo>
                  <a:lnTo>
                    <a:pt x="304074" y="39579"/>
                  </a:lnTo>
                  <a:lnTo>
                    <a:pt x="316639" y="36438"/>
                  </a:lnTo>
                  <a:lnTo>
                    <a:pt x="367528" y="65966"/>
                  </a:lnTo>
                  <a:lnTo>
                    <a:pt x="335442" y="106474"/>
                  </a:lnTo>
                  <a:lnTo>
                    <a:pt x="296404" y="143097"/>
                  </a:lnTo>
                  <a:lnTo>
                    <a:pt x="267007" y="165230"/>
                  </a:lnTo>
                  <a:lnTo>
                    <a:pt x="279335" y="169353"/>
                  </a:lnTo>
                  <a:lnTo>
                    <a:pt x="317163" y="180308"/>
                  </a:lnTo>
                  <a:lnTo>
                    <a:pt x="355830" y="189143"/>
                  </a:lnTo>
                  <a:lnTo>
                    <a:pt x="368784" y="191617"/>
                  </a:lnTo>
                  <a:lnTo>
                    <a:pt x="368784" y="0"/>
                  </a:lnTo>
                  <a:lnTo>
                    <a:pt x="155178" y="0"/>
                  </a:lnTo>
                  <a:close/>
                </a:path>
                <a:path w="368934" h="191769">
                  <a:moveTo>
                    <a:pt x="0" y="0"/>
                  </a:moveTo>
                  <a:lnTo>
                    <a:pt x="0" y="99892"/>
                  </a:lnTo>
                  <a:lnTo>
                    <a:pt x="16550" y="89879"/>
                  </a:lnTo>
                  <a:lnTo>
                    <a:pt x="48591" y="67262"/>
                  </a:lnTo>
                  <a:lnTo>
                    <a:pt x="78865" y="41464"/>
                  </a:lnTo>
                  <a:lnTo>
                    <a:pt x="11685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7175" y="2578350"/>
              <a:ext cx="1232632" cy="630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7071" y="3269471"/>
              <a:ext cx="1251375" cy="6532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681782" y="3274350"/>
              <a:ext cx="1209040" cy="610235"/>
            </a:xfrm>
            <a:custGeom>
              <a:avLst/>
              <a:gdLst/>
              <a:ahLst/>
              <a:cxnLst/>
              <a:rect l="l" t="t" r="r" b="b"/>
              <a:pathLst>
                <a:path w="1209040" h="610235">
                  <a:moveTo>
                    <a:pt x="1154729" y="340513"/>
                  </a:moveTo>
                  <a:lnTo>
                    <a:pt x="719978" y="340513"/>
                  </a:lnTo>
                  <a:lnTo>
                    <a:pt x="719978" y="600609"/>
                  </a:lnTo>
                  <a:lnTo>
                    <a:pt x="814216" y="600609"/>
                  </a:lnTo>
                  <a:lnTo>
                    <a:pt x="814216" y="572966"/>
                  </a:lnTo>
                  <a:lnTo>
                    <a:pt x="1154729" y="572966"/>
                  </a:lnTo>
                  <a:lnTo>
                    <a:pt x="1154729" y="488780"/>
                  </a:lnTo>
                  <a:lnTo>
                    <a:pt x="814216" y="488780"/>
                  </a:lnTo>
                  <a:lnTo>
                    <a:pt x="814216" y="424070"/>
                  </a:lnTo>
                  <a:lnTo>
                    <a:pt x="1154729" y="424070"/>
                  </a:lnTo>
                  <a:lnTo>
                    <a:pt x="1154729" y="340513"/>
                  </a:lnTo>
                  <a:close/>
                </a:path>
                <a:path w="1209040" h="610235">
                  <a:moveTo>
                    <a:pt x="1154729" y="572966"/>
                  </a:moveTo>
                  <a:lnTo>
                    <a:pt x="1056093" y="572966"/>
                  </a:lnTo>
                  <a:lnTo>
                    <a:pt x="1056093" y="598096"/>
                  </a:lnTo>
                  <a:lnTo>
                    <a:pt x="1154729" y="598096"/>
                  </a:lnTo>
                  <a:lnTo>
                    <a:pt x="1154729" y="572966"/>
                  </a:lnTo>
                  <a:close/>
                </a:path>
                <a:path w="1209040" h="610235">
                  <a:moveTo>
                    <a:pt x="1154729" y="424070"/>
                  </a:moveTo>
                  <a:lnTo>
                    <a:pt x="1056093" y="424070"/>
                  </a:lnTo>
                  <a:lnTo>
                    <a:pt x="1056093" y="488780"/>
                  </a:lnTo>
                  <a:lnTo>
                    <a:pt x="1154729" y="488780"/>
                  </a:lnTo>
                  <a:lnTo>
                    <a:pt x="1154729" y="424070"/>
                  </a:lnTo>
                  <a:close/>
                </a:path>
                <a:path w="1209040" h="610235">
                  <a:moveTo>
                    <a:pt x="1208759" y="220516"/>
                  </a:moveTo>
                  <a:lnTo>
                    <a:pt x="651498" y="220516"/>
                  </a:lnTo>
                  <a:lnTo>
                    <a:pt x="651498" y="305331"/>
                  </a:lnTo>
                  <a:lnTo>
                    <a:pt x="1208759" y="305331"/>
                  </a:lnTo>
                  <a:lnTo>
                    <a:pt x="1208759" y="220516"/>
                  </a:lnTo>
                  <a:close/>
                </a:path>
                <a:path w="1209040" h="610235">
                  <a:moveTo>
                    <a:pt x="745108" y="3141"/>
                  </a:moveTo>
                  <a:lnTo>
                    <a:pt x="726302" y="53087"/>
                  </a:lnTo>
                  <a:lnTo>
                    <a:pt x="701863" y="100625"/>
                  </a:lnTo>
                  <a:lnTo>
                    <a:pt x="672754" y="143411"/>
                  </a:lnTo>
                  <a:lnTo>
                    <a:pt x="640189" y="178423"/>
                  </a:lnTo>
                  <a:lnTo>
                    <a:pt x="648257" y="182389"/>
                  </a:lnTo>
                  <a:lnTo>
                    <a:pt x="687181" y="203436"/>
                  </a:lnTo>
                  <a:lnTo>
                    <a:pt x="714952" y="220516"/>
                  </a:lnTo>
                  <a:lnTo>
                    <a:pt x="729401" y="220516"/>
                  </a:lnTo>
                  <a:lnTo>
                    <a:pt x="755317" y="186493"/>
                  </a:lnTo>
                  <a:lnTo>
                    <a:pt x="770866" y="163345"/>
                  </a:lnTo>
                  <a:lnTo>
                    <a:pt x="1174205" y="163345"/>
                  </a:lnTo>
                  <a:lnTo>
                    <a:pt x="1174205" y="80416"/>
                  </a:lnTo>
                  <a:lnTo>
                    <a:pt x="815472" y="80416"/>
                  </a:lnTo>
                  <a:lnTo>
                    <a:pt x="821342" y="66751"/>
                  </a:lnTo>
                  <a:lnTo>
                    <a:pt x="826899" y="52982"/>
                  </a:lnTo>
                  <a:lnTo>
                    <a:pt x="832023" y="39422"/>
                  </a:lnTo>
                  <a:lnTo>
                    <a:pt x="836833" y="25758"/>
                  </a:lnTo>
                  <a:lnTo>
                    <a:pt x="745108" y="3141"/>
                  </a:lnTo>
                  <a:close/>
                </a:path>
                <a:path w="1209040" h="610235">
                  <a:moveTo>
                    <a:pt x="995781" y="163345"/>
                  </a:moveTo>
                  <a:lnTo>
                    <a:pt x="898401" y="163345"/>
                  </a:lnTo>
                  <a:lnTo>
                    <a:pt x="898401" y="220516"/>
                  </a:lnTo>
                  <a:lnTo>
                    <a:pt x="995781" y="220516"/>
                  </a:lnTo>
                  <a:lnTo>
                    <a:pt x="995781" y="163345"/>
                  </a:lnTo>
                  <a:close/>
                </a:path>
                <a:path w="1209040" h="610235">
                  <a:moveTo>
                    <a:pt x="995781" y="3769"/>
                  </a:moveTo>
                  <a:lnTo>
                    <a:pt x="898401" y="3769"/>
                  </a:lnTo>
                  <a:lnTo>
                    <a:pt x="898401" y="80416"/>
                  </a:lnTo>
                  <a:lnTo>
                    <a:pt x="995781" y="80416"/>
                  </a:lnTo>
                  <a:lnTo>
                    <a:pt x="995781" y="3769"/>
                  </a:lnTo>
                  <a:close/>
                </a:path>
                <a:path w="1209040" h="610235">
                  <a:moveTo>
                    <a:pt x="581134" y="94237"/>
                  </a:moveTo>
                  <a:lnTo>
                    <a:pt x="65966" y="94237"/>
                  </a:lnTo>
                  <a:lnTo>
                    <a:pt x="65927" y="315716"/>
                  </a:lnTo>
                  <a:lnTo>
                    <a:pt x="65338" y="336665"/>
                  </a:lnTo>
                  <a:lnTo>
                    <a:pt x="62511" y="380093"/>
                  </a:lnTo>
                  <a:lnTo>
                    <a:pt x="56058" y="423926"/>
                  </a:lnTo>
                  <a:lnTo>
                    <a:pt x="44501" y="466582"/>
                  </a:lnTo>
                  <a:lnTo>
                    <a:pt x="26255" y="506542"/>
                  </a:lnTo>
                  <a:lnTo>
                    <a:pt x="0" y="542182"/>
                  </a:lnTo>
                  <a:lnTo>
                    <a:pt x="8872" y="548167"/>
                  </a:lnTo>
                  <a:lnTo>
                    <a:pt x="40103" y="573699"/>
                  </a:lnTo>
                  <a:lnTo>
                    <a:pt x="69008" y="601985"/>
                  </a:lnTo>
                  <a:lnTo>
                    <a:pt x="76018" y="610033"/>
                  </a:lnTo>
                  <a:lnTo>
                    <a:pt x="93509" y="589165"/>
                  </a:lnTo>
                  <a:lnTo>
                    <a:pt x="121738" y="541932"/>
                  </a:lnTo>
                  <a:lnTo>
                    <a:pt x="141314" y="488139"/>
                  </a:lnTo>
                  <a:lnTo>
                    <a:pt x="154278" y="432067"/>
                  </a:lnTo>
                  <a:lnTo>
                    <a:pt x="161289" y="375150"/>
                  </a:lnTo>
                  <a:lnTo>
                    <a:pt x="164387" y="321706"/>
                  </a:lnTo>
                  <a:lnTo>
                    <a:pt x="164602" y="296535"/>
                  </a:lnTo>
                  <a:lnTo>
                    <a:pt x="164602" y="183449"/>
                  </a:lnTo>
                  <a:lnTo>
                    <a:pt x="581134" y="183449"/>
                  </a:lnTo>
                  <a:lnTo>
                    <a:pt x="581134" y="94237"/>
                  </a:lnTo>
                  <a:close/>
                </a:path>
                <a:path w="1209040" h="610235">
                  <a:moveTo>
                    <a:pt x="363130" y="0"/>
                  </a:moveTo>
                  <a:lnTo>
                    <a:pt x="265751" y="16962"/>
                  </a:lnTo>
                  <a:lnTo>
                    <a:pt x="268123" y="25915"/>
                  </a:lnTo>
                  <a:lnTo>
                    <a:pt x="270515" y="35182"/>
                  </a:lnTo>
                  <a:lnTo>
                    <a:pt x="279860" y="74526"/>
                  </a:lnTo>
                  <a:lnTo>
                    <a:pt x="283970" y="94237"/>
                  </a:lnTo>
                  <a:lnTo>
                    <a:pt x="388260" y="94237"/>
                  </a:lnTo>
                  <a:lnTo>
                    <a:pt x="377056" y="47328"/>
                  </a:lnTo>
                  <a:lnTo>
                    <a:pt x="366705" y="11267"/>
                  </a:lnTo>
                  <a:lnTo>
                    <a:pt x="36313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01761" y="3614863"/>
              <a:ext cx="434975" cy="260350"/>
            </a:xfrm>
            <a:custGeom>
              <a:avLst/>
              <a:gdLst/>
              <a:ahLst/>
              <a:cxnLst/>
              <a:rect l="l" t="t" r="r" b="b"/>
              <a:pathLst>
                <a:path w="434975" h="260350">
                  <a:moveTo>
                    <a:pt x="94237" y="83557"/>
                  </a:moveTo>
                  <a:lnTo>
                    <a:pt x="94237" y="148267"/>
                  </a:lnTo>
                  <a:lnTo>
                    <a:pt x="336115" y="148267"/>
                  </a:lnTo>
                  <a:lnTo>
                    <a:pt x="336115" y="83557"/>
                  </a:lnTo>
                  <a:lnTo>
                    <a:pt x="94237" y="83557"/>
                  </a:lnTo>
                  <a:close/>
                </a:path>
                <a:path w="434975" h="260350">
                  <a:moveTo>
                    <a:pt x="0" y="0"/>
                  </a:moveTo>
                  <a:lnTo>
                    <a:pt x="434751" y="0"/>
                  </a:lnTo>
                  <a:lnTo>
                    <a:pt x="434751" y="257583"/>
                  </a:lnTo>
                  <a:lnTo>
                    <a:pt x="336115" y="257583"/>
                  </a:lnTo>
                  <a:lnTo>
                    <a:pt x="336115" y="232453"/>
                  </a:lnTo>
                  <a:lnTo>
                    <a:pt x="94237" y="232453"/>
                  </a:lnTo>
                  <a:lnTo>
                    <a:pt x="94237" y="260096"/>
                  </a:lnTo>
                  <a:lnTo>
                    <a:pt x="0" y="260096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99248" y="3425759"/>
              <a:ext cx="192873" cy="810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321972" y="3277491"/>
              <a:ext cx="568960" cy="302260"/>
            </a:xfrm>
            <a:custGeom>
              <a:avLst/>
              <a:gdLst/>
              <a:ahLst/>
              <a:cxnLst/>
              <a:rect l="l" t="t" r="r" b="b"/>
              <a:pathLst>
                <a:path w="568959" h="302260">
                  <a:moveTo>
                    <a:pt x="104918" y="0"/>
                  </a:moveTo>
                  <a:lnTo>
                    <a:pt x="196643" y="22617"/>
                  </a:lnTo>
                  <a:lnTo>
                    <a:pt x="191833" y="36281"/>
                  </a:lnTo>
                  <a:lnTo>
                    <a:pt x="186669" y="49946"/>
                  </a:lnTo>
                  <a:lnTo>
                    <a:pt x="181152" y="63610"/>
                  </a:lnTo>
                  <a:lnTo>
                    <a:pt x="175282" y="77275"/>
                  </a:lnTo>
                  <a:lnTo>
                    <a:pt x="258212" y="77275"/>
                  </a:lnTo>
                  <a:lnTo>
                    <a:pt x="258212" y="628"/>
                  </a:lnTo>
                  <a:lnTo>
                    <a:pt x="355591" y="628"/>
                  </a:lnTo>
                  <a:lnTo>
                    <a:pt x="355591" y="77275"/>
                  </a:lnTo>
                  <a:lnTo>
                    <a:pt x="534015" y="77275"/>
                  </a:lnTo>
                  <a:lnTo>
                    <a:pt x="534015" y="160204"/>
                  </a:lnTo>
                  <a:lnTo>
                    <a:pt x="355591" y="160204"/>
                  </a:lnTo>
                  <a:lnTo>
                    <a:pt x="355591" y="217375"/>
                  </a:lnTo>
                  <a:lnTo>
                    <a:pt x="568569" y="217375"/>
                  </a:lnTo>
                  <a:lnTo>
                    <a:pt x="568569" y="302189"/>
                  </a:lnTo>
                  <a:lnTo>
                    <a:pt x="11308" y="302189"/>
                  </a:lnTo>
                  <a:lnTo>
                    <a:pt x="11308" y="217375"/>
                  </a:lnTo>
                  <a:lnTo>
                    <a:pt x="74762" y="217375"/>
                  </a:lnTo>
                  <a:lnTo>
                    <a:pt x="66068" y="211760"/>
                  </a:lnTo>
                  <a:lnTo>
                    <a:pt x="26401" y="188829"/>
                  </a:lnTo>
                  <a:lnTo>
                    <a:pt x="0" y="175282"/>
                  </a:lnTo>
                  <a:lnTo>
                    <a:pt x="16704" y="158753"/>
                  </a:lnTo>
                  <a:lnTo>
                    <a:pt x="47560" y="119844"/>
                  </a:lnTo>
                  <a:lnTo>
                    <a:pt x="74629" y="73947"/>
                  </a:lnTo>
                  <a:lnTo>
                    <a:pt x="96261" y="25185"/>
                  </a:lnTo>
                  <a:lnTo>
                    <a:pt x="10491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69846" y="3261890"/>
              <a:ext cx="1233575" cy="63453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797424" y="2023184"/>
            <a:ext cx="2553970" cy="2553970"/>
            <a:chOff x="15797424" y="2023184"/>
            <a:chExt cx="2553970" cy="255397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07895" y="2033655"/>
              <a:ext cx="2532802" cy="25328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07895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32283" y="2932716"/>
              <a:ext cx="1898371" cy="6444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5373" y="2925146"/>
              <a:ext cx="1880361" cy="6269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3021488" y="4821004"/>
            <a:ext cx="2553970" cy="2553970"/>
            <a:chOff x="13021488" y="4821004"/>
            <a:chExt cx="2553970" cy="2553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1959" y="4831475"/>
              <a:ext cx="2532802" cy="2532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31959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73301" y="5052442"/>
              <a:ext cx="1262579" cy="6444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5448" y="5044872"/>
              <a:ext cx="1244255" cy="6269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683353" y="5734746"/>
              <a:ext cx="1262579" cy="63940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688065" y="5739825"/>
              <a:ext cx="1220470" cy="596265"/>
            </a:xfrm>
            <a:custGeom>
              <a:avLst/>
              <a:gdLst/>
              <a:ahLst/>
              <a:cxnLst/>
              <a:rect l="l" t="t" r="r" b="b"/>
              <a:pathLst>
                <a:path w="1220469" h="596264">
                  <a:moveTo>
                    <a:pt x="583957" y="528360"/>
                  </a:moveTo>
                  <a:lnTo>
                    <a:pt x="382606" y="528360"/>
                  </a:lnTo>
                  <a:lnTo>
                    <a:pt x="400139" y="538864"/>
                  </a:lnTo>
                  <a:lnTo>
                    <a:pt x="437249" y="557869"/>
                  </a:lnTo>
                  <a:lnTo>
                    <a:pt x="477168" y="574247"/>
                  </a:lnTo>
                  <a:lnTo>
                    <a:pt x="520131" y="587882"/>
                  </a:lnTo>
                  <a:lnTo>
                    <a:pt x="542810" y="593699"/>
                  </a:lnTo>
                  <a:lnTo>
                    <a:pt x="547758" y="583804"/>
                  </a:lnTo>
                  <a:lnTo>
                    <a:pt x="553491" y="573438"/>
                  </a:lnTo>
                  <a:lnTo>
                    <a:pt x="560009" y="562600"/>
                  </a:lnTo>
                  <a:lnTo>
                    <a:pt x="567312" y="551292"/>
                  </a:lnTo>
                  <a:lnTo>
                    <a:pt x="574969" y="540219"/>
                  </a:lnTo>
                  <a:lnTo>
                    <a:pt x="582665" y="529944"/>
                  </a:lnTo>
                  <a:lnTo>
                    <a:pt x="583957" y="528360"/>
                  </a:lnTo>
                  <a:close/>
                </a:path>
                <a:path w="1220469" h="596264">
                  <a:moveTo>
                    <a:pt x="319780" y="351821"/>
                  </a:moveTo>
                  <a:lnTo>
                    <a:pt x="273290" y="351821"/>
                  </a:lnTo>
                  <a:lnTo>
                    <a:pt x="236223" y="364386"/>
                  </a:lnTo>
                  <a:lnTo>
                    <a:pt x="252930" y="393600"/>
                  </a:lnTo>
                  <a:lnTo>
                    <a:pt x="271169" y="420929"/>
                  </a:lnTo>
                  <a:lnTo>
                    <a:pt x="290940" y="446373"/>
                  </a:lnTo>
                  <a:lnTo>
                    <a:pt x="312241" y="469933"/>
                  </a:lnTo>
                  <a:lnTo>
                    <a:pt x="296144" y="477334"/>
                  </a:lnTo>
                  <a:lnTo>
                    <a:pt x="244181" y="496005"/>
                  </a:lnTo>
                  <a:lnTo>
                    <a:pt x="206669" y="505429"/>
                  </a:lnTo>
                  <a:lnTo>
                    <a:pt x="167115" y="512654"/>
                  </a:lnTo>
                  <a:lnTo>
                    <a:pt x="173011" y="520900"/>
                  </a:lnTo>
                  <a:lnTo>
                    <a:pt x="195946" y="561820"/>
                  </a:lnTo>
                  <a:lnTo>
                    <a:pt x="208580" y="591814"/>
                  </a:lnTo>
                  <a:lnTo>
                    <a:pt x="232748" y="586101"/>
                  </a:lnTo>
                  <a:lnTo>
                    <a:pt x="279081" y="572907"/>
                  </a:lnTo>
                  <a:lnTo>
                    <a:pt x="322706" y="557280"/>
                  </a:lnTo>
                  <a:lnTo>
                    <a:pt x="363385" y="538746"/>
                  </a:lnTo>
                  <a:lnTo>
                    <a:pt x="382606" y="528360"/>
                  </a:lnTo>
                  <a:lnTo>
                    <a:pt x="583957" y="528360"/>
                  </a:lnTo>
                  <a:lnTo>
                    <a:pt x="590081" y="520862"/>
                  </a:lnTo>
                  <a:lnTo>
                    <a:pt x="597468" y="512654"/>
                  </a:lnTo>
                  <a:lnTo>
                    <a:pt x="578387" y="509040"/>
                  </a:lnTo>
                  <a:lnTo>
                    <a:pt x="524067" y="495272"/>
                  </a:lnTo>
                  <a:lnTo>
                    <a:pt x="474622" y="476984"/>
                  </a:lnTo>
                  <a:lnTo>
                    <a:pt x="459253" y="469933"/>
                  </a:lnTo>
                  <a:lnTo>
                    <a:pt x="476117" y="452263"/>
                  </a:lnTo>
                  <a:lnTo>
                    <a:pt x="491843" y="433180"/>
                  </a:lnTo>
                  <a:lnTo>
                    <a:pt x="498326" y="424070"/>
                  </a:lnTo>
                  <a:lnTo>
                    <a:pt x="385119" y="424070"/>
                  </a:lnTo>
                  <a:lnTo>
                    <a:pt x="366134" y="407598"/>
                  </a:lnTo>
                  <a:lnTo>
                    <a:pt x="348916" y="390066"/>
                  </a:lnTo>
                  <a:lnTo>
                    <a:pt x="333464" y="371474"/>
                  </a:lnTo>
                  <a:lnTo>
                    <a:pt x="319780" y="351821"/>
                  </a:lnTo>
                  <a:close/>
                </a:path>
                <a:path w="1220469" h="596264">
                  <a:moveTo>
                    <a:pt x="155806" y="188475"/>
                  </a:moveTo>
                  <a:lnTo>
                    <a:pt x="0" y="188475"/>
                  </a:lnTo>
                  <a:lnTo>
                    <a:pt x="0" y="275803"/>
                  </a:lnTo>
                  <a:lnTo>
                    <a:pt x="67851" y="275803"/>
                  </a:lnTo>
                  <a:lnTo>
                    <a:pt x="67777" y="446373"/>
                  </a:lnTo>
                  <a:lnTo>
                    <a:pt x="57799" y="484801"/>
                  </a:lnTo>
                  <a:lnTo>
                    <a:pt x="36438" y="510141"/>
                  </a:lnTo>
                  <a:lnTo>
                    <a:pt x="42547" y="517621"/>
                  </a:lnTo>
                  <a:lnTo>
                    <a:pt x="67983" y="557967"/>
                  </a:lnTo>
                  <a:lnTo>
                    <a:pt x="81044" y="587416"/>
                  </a:lnTo>
                  <a:lnTo>
                    <a:pt x="84166" y="583151"/>
                  </a:lnTo>
                  <a:lnTo>
                    <a:pt x="118061" y="548700"/>
                  </a:lnTo>
                  <a:lnTo>
                    <a:pt x="148429" y="520862"/>
                  </a:lnTo>
                  <a:lnTo>
                    <a:pt x="235594" y="442290"/>
                  </a:lnTo>
                  <a:lnTo>
                    <a:pt x="231076" y="434967"/>
                  </a:lnTo>
                  <a:lnTo>
                    <a:pt x="226459" y="426662"/>
                  </a:lnTo>
                  <a:lnTo>
                    <a:pt x="221724" y="417376"/>
                  </a:lnTo>
                  <a:lnTo>
                    <a:pt x="216852" y="407108"/>
                  </a:lnTo>
                  <a:lnTo>
                    <a:pt x="155806" y="407108"/>
                  </a:lnTo>
                  <a:lnTo>
                    <a:pt x="155806" y="188475"/>
                  </a:lnTo>
                  <a:close/>
                </a:path>
                <a:path w="1220469" h="596264">
                  <a:moveTo>
                    <a:pt x="505743" y="263866"/>
                  </a:moveTo>
                  <a:lnTo>
                    <a:pt x="491293" y="267007"/>
                  </a:lnTo>
                  <a:lnTo>
                    <a:pt x="219260" y="267007"/>
                  </a:lnTo>
                  <a:lnTo>
                    <a:pt x="219260" y="351821"/>
                  </a:lnTo>
                  <a:lnTo>
                    <a:pt x="445431" y="351821"/>
                  </a:lnTo>
                  <a:lnTo>
                    <a:pt x="432473" y="371827"/>
                  </a:lnTo>
                  <a:lnTo>
                    <a:pt x="418102" y="390537"/>
                  </a:lnTo>
                  <a:lnTo>
                    <a:pt x="402317" y="407952"/>
                  </a:lnTo>
                  <a:lnTo>
                    <a:pt x="385119" y="424070"/>
                  </a:lnTo>
                  <a:lnTo>
                    <a:pt x="498326" y="424070"/>
                  </a:lnTo>
                  <a:lnTo>
                    <a:pt x="519879" y="390773"/>
                  </a:lnTo>
                  <a:lnTo>
                    <a:pt x="543203" y="342162"/>
                  </a:lnTo>
                  <a:lnTo>
                    <a:pt x="561658" y="287111"/>
                  </a:lnTo>
                  <a:lnTo>
                    <a:pt x="505743" y="263866"/>
                  </a:lnTo>
                  <a:close/>
                </a:path>
                <a:path w="1220469" h="596264">
                  <a:moveTo>
                    <a:pt x="201040" y="366271"/>
                  </a:moveTo>
                  <a:lnTo>
                    <a:pt x="155806" y="407108"/>
                  </a:lnTo>
                  <a:lnTo>
                    <a:pt x="216852" y="407108"/>
                  </a:lnTo>
                  <a:lnTo>
                    <a:pt x="212202" y="396427"/>
                  </a:lnTo>
                  <a:lnTo>
                    <a:pt x="208004" y="386061"/>
                  </a:lnTo>
                  <a:lnTo>
                    <a:pt x="204277" y="376009"/>
                  </a:lnTo>
                  <a:lnTo>
                    <a:pt x="201040" y="366271"/>
                  </a:lnTo>
                  <a:close/>
                </a:path>
                <a:path w="1220469" h="596264">
                  <a:moveTo>
                    <a:pt x="508256" y="15706"/>
                  </a:moveTo>
                  <a:lnTo>
                    <a:pt x="268264" y="15706"/>
                  </a:lnTo>
                  <a:lnTo>
                    <a:pt x="268188" y="93275"/>
                  </a:lnTo>
                  <a:lnTo>
                    <a:pt x="267347" y="103583"/>
                  </a:lnTo>
                  <a:lnTo>
                    <a:pt x="254900" y="144040"/>
                  </a:lnTo>
                  <a:lnTo>
                    <a:pt x="216904" y="180949"/>
                  </a:lnTo>
                  <a:lnTo>
                    <a:pt x="184078" y="197271"/>
                  </a:lnTo>
                  <a:lnTo>
                    <a:pt x="191129" y="203419"/>
                  </a:lnTo>
                  <a:lnTo>
                    <a:pt x="224693" y="238731"/>
                  </a:lnTo>
                  <a:lnTo>
                    <a:pt x="243762" y="263866"/>
                  </a:lnTo>
                  <a:lnTo>
                    <a:pt x="272092" y="248338"/>
                  </a:lnTo>
                  <a:lnTo>
                    <a:pt x="314499" y="211785"/>
                  </a:lnTo>
                  <a:lnTo>
                    <a:pt x="338883" y="168671"/>
                  </a:lnTo>
                  <a:lnTo>
                    <a:pt x="351134" y="123237"/>
                  </a:lnTo>
                  <a:lnTo>
                    <a:pt x="353078" y="99892"/>
                  </a:lnTo>
                  <a:lnTo>
                    <a:pt x="508256" y="99892"/>
                  </a:lnTo>
                  <a:lnTo>
                    <a:pt x="508256" y="15706"/>
                  </a:lnTo>
                  <a:close/>
                </a:path>
                <a:path w="1220469" h="596264">
                  <a:moveTo>
                    <a:pt x="508256" y="99892"/>
                  </a:moveTo>
                  <a:lnTo>
                    <a:pt x="422186" y="99892"/>
                  </a:lnTo>
                  <a:lnTo>
                    <a:pt x="422305" y="153691"/>
                  </a:lnTo>
                  <a:lnTo>
                    <a:pt x="425562" y="193907"/>
                  </a:lnTo>
                  <a:lnTo>
                    <a:pt x="449613" y="236861"/>
                  </a:lnTo>
                  <a:lnTo>
                    <a:pt x="509513" y="250672"/>
                  </a:lnTo>
                  <a:lnTo>
                    <a:pt x="553386" y="250672"/>
                  </a:lnTo>
                  <a:lnTo>
                    <a:pt x="588044" y="245018"/>
                  </a:lnTo>
                  <a:lnTo>
                    <a:pt x="586924" y="236655"/>
                  </a:lnTo>
                  <a:lnTo>
                    <a:pt x="585911" y="227741"/>
                  </a:lnTo>
                  <a:lnTo>
                    <a:pt x="582846" y="188475"/>
                  </a:lnTo>
                  <a:lnTo>
                    <a:pt x="582048" y="175282"/>
                  </a:lnTo>
                  <a:lnTo>
                    <a:pt x="514015" y="175282"/>
                  </a:lnTo>
                  <a:lnTo>
                    <a:pt x="511293" y="173188"/>
                  </a:lnTo>
                  <a:lnTo>
                    <a:pt x="509866" y="168671"/>
                  </a:lnTo>
                  <a:lnTo>
                    <a:pt x="508675" y="164602"/>
                  </a:lnTo>
                  <a:lnTo>
                    <a:pt x="508152" y="157900"/>
                  </a:lnTo>
                  <a:lnTo>
                    <a:pt x="508256" y="99892"/>
                  </a:lnTo>
                  <a:close/>
                </a:path>
                <a:path w="1220469" h="596264">
                  <a:moveTo>
                    <a:pt x="581762" y="170256"/>
                  </a:moveTo>
                  <a:lnTo>
                    <a:pt x="544695" y="175282"/>
                  </a:lnTo>
                  <a:lnTo>
                    <a:pt x="582048" y="175282"/>
                  </a:lnTo>
                  <a:lnTo>
                    <a:pt x="581762" y="170256"/>
                  </a:lnTo>
                  <a:close/>
                </a:path>
                <a:path w="1220469" h="596264">
                  <a:moveTo>
                    <a:pt x="94866" y="2513"/>
                  </a:moveTo>
                  <a:lnTo>
                    <a:pt x="36438" y="57799"/>
                  </a:lnTo>
                  <a:lnTo>
                    <a:pt x="50060" y="70064"/>
                  </a:lnTo>
                  <a:lnTo>
                    <a:pt x="63898" y="82968"/>
                  </a:lnTo>
                  <a:lnTo>
                    <a:pt x="92143" y="110572"/>
                  </a:lnTo>
                  <a:lnTo>
                    <a:pt x="128086" y="150388"/>
                  </a:lnTo>
                  <a:lnTo>
                    <a:pt x="136959" y="162089"/>
                  </a:lnTo>
                  <a:lnTo>
                    <a:pt x="199156" y="99263"/>
                  </a:lnTo>
                  <a:lnTo>
                    <a:pt x="165687" y="63924"/>
                  </a:lnTo>
                  <a:lnTo>
                    <a:pt x="136728" y="37793"/>
                  </a:lnTo>
                  <a:lnTo>
                    <a:pt x="108414" y="13605"/>
                  </a:lnTo>
                  <a:lnTo>
                    <a:pt x="94866" y="2513"/>
                  </a:lnTo>
                  <a:close/>
                </a:path>
                <a:path w="1220469" h="596264">
                  <a:moveTo>
                    <a:pt x="811074" y="188475"/>
                  </a:moveTo>
                  <a:lnTo>
                    <a:pt x="630766" y="188475"/>
                  </a:lnTo>
                  <a:lnTo>
                    <a:pt x="630766" y="278944"/>
                  </a:lnTo>
                  <a:lnTo>
                    <a:pt x="717465" y="278944"/>
                  </a:lnTo>
                  <a:lnTo>
                    <a:pt x="717465" y="448572"/>
                  </a:lnTo>
                  <a:lnTo>
                    <a:pt x="705318" y="486477"/>
                  </a:lnTo>
                  <a:lnTo>
                    <a:pt x="681026" y="510769"/>
                  </a:lnTo>
                  <a:lnTo>
                    <a:pt x="687071" y="519274"/>
                  </a:lnTo>
                  <a:lnTo>
                    <a:pt x="712134" y="564009"/>
                  </a:lnTo>
                  <a:lnTo>
                    <a:pt x="725004" y="596212"/>
                  </a:lnTo>
                  <a:lnTo>
                    <a:pt x="728436" y="591953"/>
                  </a:lnTo>
                  <a:lnTo>
                    <a:pt x="765919" y="558870"/>
                  </a:lnTo>
                  <a:lnTo>
                    <a:pt x="865201" y="484244"/>
                  </a:lnTo>
                  <a:lnTo>
                    <a:pt x="895888" y="461766"/>
                  </a:lnTo>
                  <a:lnTo>
                    <a:pt x="892078" y="453579"/>
                  </a:lnTo>
                  <a:lnTo>
                    <a:pt x="888179" y="444253"/>
                  </a:lnTo>
                  <a:lnTo>
                    <a:pt x="884182" y="433789"/>
                  </a:lnTo>
                  <a:lnTo>
                    <a:pt x="880077" y="422186"/>
                  </a:lnTo>
                  <a:lnTo>
                    <a:pt x="878450" y="417160"/>
                  </a:lnTo>
                  <a:lnTo>
                    <a:pt x="811074" y="417160"/>
                  </a:lnTo>
                  <a:lnTo>
                    <a:pt x="811074" y="188475"/>
                  </a:lnTo>
                  <a:close/>
                </a:path>
                <a:path w="1220469" h="596264">
                  <a:moveTo>
                    <a:pt x="1083108" y="284598"/>
                  </a:moveTo>
                  <a:lnTo>
                    <a:pt x="984472" y="284598"/>
                  </a:lnTo>
                  <a:lnTo>
                    <a:pt x="984472" y="593699"/>
                  </a:lnTo>
                  <a:lnTo>
                    <a:pt x="1083108" y="593699"/>
                  </a:lnTo>
                  <a:lnTo>
                    <a:pt x="1083108" y="284598"/>
                  </a:lnTo>
                  <a:close/>
                </a:path>
                <a:path w="1220469" h="596264">
                  <a:moveTo>
                    <a:pt x="867617" y="376951"/>
                  </a:moveTo>
                  <a:lnTo>
                    <a:pt x="811074" y="417160"/>
                  </a:lnTo>
                  <a:lnTo>
                    <a:pt x="878450" y="417160"/>
                  </a:lnTo>
                  <a:lnTo>
                    <a:pt x="876187" y="410170"/>
                  </a:lnTo>
                  <a:lnTo>
                    <a:pt x="872826" y="398626"/>
                  </a:lnTo>
                  <a:lnTo>
                    <a:pt x="869976" y="387553"/>
                  </a:lnTo>
                  <a:lnTo>
                    <a:pt x="867617" y="376951"/>
                  </a:lnTo>
                  <a:close/>
                </a:path>
                <a:path w="1220469" h="596264">
                  <a:moveTo>
                    <a:pt x="1220067" y="189104"/>
                  </a:moveTo>
                  <a:lnTo>
                    <a:pt x="838089" y="189104"/>
                  </a:lnTo>
                  <a:lnTo>
                    <a:pt x="838089" y="284598"/>
                  </a:lnTo>
                  <a:lnTo>
                    <a:pt x="1220067" y="284598"/>
                  </a:lnTo>
                  <a:lnTo>
                    <a:pt x="1220067" y="189104"/>
                  </a:lnTo>
                  <a:close/>
                </a:path>
                <a:path w="1220469" h="596264">
                  <a:moveTo>
                    <a:pt x="1083108" y="0"/>
                  </a:moveTo>
                  <a:lnTo>
                    <a:pt x="984472" y="0"/>
                  </a:lnTo>
                  <a:lnTo>
                    <a:pt x="984472" y="189104"/>
                  </a:lnTo>
                  <a:lnTo>
                    <a:pt x="1083108" y="189104"/>
                  </a:lnTo>
                  <a:lnTo>
                    <a:pt x="1083108" y="0"/>
                  </a:lnTo>
                  <a:close/>
                </a:path>
                <a:path w="1220469" h="596264">
                  <a:moveTo>
                    <a:pt x="731914" y="628"/>
                  </a:moveTo>
                  <a:lnTo>
                    <a:pt x="674115" y="59684"/>
                  </a:lnTo>
                  <a:lnTo>
                    <a:pt x="688292" y="71424"/>
                  </a:lnTo>
                  <a:lnTo>
                    <a:pt x="702714" y="83714"/>
                  </a:lnTo>
                  <a:lnTo>
                    <a:pt x="732333" y="109944"/>
                  </a:lnTo>
                  <a:lnTo>
                    <a:pt x="770220" y="147757"/>
                  </a:lnTo>
                  <a:lnTo>
                    <a:pt x="779662" y="158948"/>
                  </a:lnTo>
                  <a:lnTo>
                    <a:pt x="841230" y="92981"/>
                  </a:lnTo>
                  <a:lnTo>
                    <a:pt x="805980" y="58937"/>
                  </a:lnTo>
                  <a:lnTo>
                    <a:pt x="775603" y="34126"/>
                  </a:lnTo>
                  <a:lnTo>
                    <a:pt x="746032" y="11166"/>
                  </a:lnTo>
                  <a:lnTo>
                    <a:pt x="731914" y="62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95909" y="6079710"/>
              <a:ext cx="149524" cy="9612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688065" y="5755531"/>
              <a:ext cx="895985" cy="581025"/>
            </a:xfrm>
            <a:custGeom>
              <a:avLst/>
              <a:gdLst/>
              <a:ahLst/>
              <a:cxnLst/>
              <a:rect l="l" t="t" r="r" b="b"/>
              <a:pathLst>
                <a:path w="895984" h="581025">
                  <a:moveTo>
                    <a:pt x="505743" y="248159"/>
                  </a:moveTo>
                  <a:lnTo>
                    <a:pt x="561658" y="271405"/>
                  </a:lnTo>
                  <a:lnTo>
                    <a:pt x="553039" y="299735"/>
                  </a:lnTo>
                  <a:lnTo>
                    <a:pt x="543203" y="326456"/>
                  </a:lnTo>
                  <a:lnTo>
                    <a:pt x="519879" y="375067"/>
                  </a:lnTo>
                  <a:lnTo>
                    <a:pt x="491843" y="417474"/>
                  </a:lnTo>
                  <a:lnTo>
                    <a:pt x="459253" y="454227"/>
                  </a:lnTo>
                  <a:lnTo>
                    <a:pt x="474622" y="461278"/>
                  </a:lnTo>
                  <a:lnTo>
                    <a:pt x="524067" y="479566"/>
                  </a:lnTo>
                  <a:lnTo>
                    <a:pt x="578387" y="493334"/>
                  </a:lnTo>
                  <a:lnTo>
                    <a:pt x="597468" y="496948"/>
                  </a:lnTo>
                  <a:lnTo>
                    <a:pt x="590047" y="505194"/>
                  </a:lnTo>
                  <a:lnTo>
                    <a:pt x="560009" y="546894"/>
                  </a:lnTo>
                  <a:lnTo>
                    <a:pt x="542810" y="577992"/>
                  </a:lnTo>
                  <a:lnTo>
                    <a:pt x="520131" y="572176"/>
                  </a:lnTo>
                  <a:lnTo>
                    <a:pt x="477168" y="558541"/>
                  </a:lnTo>
                  <a:lnTo>
                    <a:pt x="437249" y="542162"/>
                  </a:lnTo>
                  <a:lnTo>
                    <a:pt x="400139" y="523158"/>
                  </a:lnTo>
                  <a:lnTo>
                    <a:pt x="382606" y="512654"/>
                  </a:lnTo>
                  <a:lnTo>
                    <a:pt x="363385" y="523040"/>
                  </a:lnTo>
                  <a:lnTo>
                    <a:pt x="322706" y="541573"/>
                  </a:lnTo>
                  <a:lnTo>
                    <a:pt x="279081" y="557201"/>
                  </a:lnTo>
                  <a:lnTo>
                    <a:pt x="232748" y="570394"/>
                  </a:lnTo>
                  <a:lnTo>
                    <a:pt x="208580" y="576108"/>
                  </a:lnTo>
                  <a:lnTo>
                    <a:pt x="204983" y="566646"/>
                  </a:lnTo>
                  <a:lnTo>
                    <a:pt x="200779" y="556645"/>
                  </a:lnTo>
                  <a:lnTo>
                    <a:pt x="178829" y="514238"/>
                  </a:lnTo>
                  <a:lnTo>
                    <a:pt x="167115" y="496948"/>
                  </a:lnTo>
                  <a:lnTo>
                    <a:pt x="187137" y="493610"/>
                  </a:lnTo>
                  <a:lnTo>
                    <a:pt x="225690" y="485286"/>
                  </a:lnTo>
                  <a:lnTo>
                    <a:pt x="279428" y="468441"/>
                  </a:lnTo>
                  <a:lnTo>
                    <a:pt x="312241" y="454227"/>
                  </a:lnTo>
                  <a:lnTo>
                    <a:pt x="290940" y="430667"/>
                  </a:lnTo>
                  <a:lnTo>
                    <a:pt x="271169" y="405223"/>
                  </a:lnTo>
                  <a:lnTo>
                    <a:pt x="252930" y="377894"/>
                  </a:lnTo>
                  <a:lnTo>
                    <a:pt x="236223" y="348680"/>
                  </a:lnTo>
                  <a:lnTo>
                    <a:pt x="273290" y="336115"/>
                  </a:lnTo>
                  <a:lnTo>
                    <a:pt x="219260" y="336115"/>
                  </a:lnTo>
                  <a:lnTo>
                    <a:pt x="219260" y="251301"/>
                  </a:lnTo>
                  <a:lnTo>
                    <a:pt x="491293" y="251301"/>
                  </a:lnTo>
                  <a:lnTo>
                    <a:pt x="505743" y="248159"/>
                  </a:lnTo>
                  <a:close/>
                </a:path>
                <a:path w="895984" h="581025">
                  <a:moveTo>
                    <a:pt x="630766" y="172769"/>
                  </a:moveTo>
                  <a:lnTo>
                    <a:pt x="811074" y="172769"/>
                  </a:lnTo>
                  <a:lnTo>
                    <a:pt x="811074" y="401453"/>
                  </a:lnTo>
                  <a:lnTo>
                    <a:pt x="867617" y="361245"/>
                  </a:lnTo>
                  <a:lnTo>
                    <a:pt x="880077" y="406479"/>
                  </a:lnTo>
                  <a:lnTo>
                    <a:pt x="895888" y="446059"/>
                  </a:lnTo>
                  <a:lnTo>
                    <a:pt x="865201" y="468537"/>
                  </a:lnTo>
                  <a:lnTo>
                    <a:pt x="815212" y="505562"/>
                  </a:lnTo>
                  <a:lnTo>
                    <a:pt x="779678" y="532455"/>
                  </a:lnTo>
                  <a:lnTo>
                    <a:pt x="745841" y="559564"/>
                  </a:lnTo>
                  <a:lnTo>
                    <a:pt x="725004" y="580505"/>
                  </a:lnTo>
                  <a:lnTo>
                    <a:pt x="721630" y="570491"/>
                  </a:lnTo>
                  <a:lnTo>
                    <a:pt x="699594" y="524071"/>
                  </a:lnTo>
                  <a:lnTo>
                    <a:pt x="681026" y="495063"/>
                  </a:lnTo>
                  <a:lnTo>
                    <a:pt x="687428" y="490428"/>
                  </a:lnTo>
                  <a:lnTo>
                    <a:pt x="714062" y="453232"/>
                  </a:lnTo>
                  <a:lnTo>
                    <a:pt x="717465" y="432866"/>
                  </a:lnTo>
                  <a:lnTo>
                    <a:pt x="717465" y="263238"/>
                  </a:lnTo>
                  <a:lnTo>
                    <a:pt x="630766" y="263238"/>
                  </a:lnTo>
                  <a:lnTo>
                    <a:pt x="630766" y="172769"/>
                  </a:lnTo>
                  <a:close/>
                </a:path>
                <a:path w="895984" h="581025">
                  <a:moveTo>
                    <a:pt x="0" y="172769"/>
                  </a:moveTo>
                  <a:lnTo>
                    <a:pt x="155806" y="172769"/>
                  </a:lnTo>
                  <a:lnTo>
                    <a:pt x="155806" y="391401"/>
                  </a:lnTo>
                  <a:lnTo>
                    <a:pt x="201040" y="350565"/>
                  </a:lnTo>
                  <a:lnTo>
                    <a:pt x="216852" y="391401"/>
                  </a:lnTo>
                  <a:lnTo>
                    <a:pt x="235594" y="426583"/>
                  </a:lnTo>
                  <a:lnTo>
                    <a:pt x="207853" y="451520"/>
                  </a:lnTo>
                  <a:lnTo>
                    <a:pt x="162619" y="492285"/>
                  </a:lnTo>
                  <a:lnTo>
                    <a:pt x="130460" y="521518"/>
                  </a:lnTo>
                  <a:lnTo>
                    <a:pt x="99892" y="550349"/>
                  </a:lnTo>
                  <a:lnTo>
                    <a:pt x="81044" y="571710"/>
                  </a:lnTo>
                  <a:lnTo>
                    <a:pt x="77607" y="562522"/>
                  </a:lnTo>
                  <a:lnTo>
                    <a:pt x="55197" y="520291"/>
                  </a:lnTo>
                  <a:lnTo>
                    <a:pt x="36438" y="494435"/>
                  </a:lnTo>
                  <a:lnTo>
                    <a:pt x="42191" y="489607"/>
                  </a:lnTo>
                  <a:lnTo>
                    <a:pt x="65024" y="450941"/>
                  </a:lnTo>
                  <a:lnTo>
                    <a:pt x="67851" y="429725"/>
                  </a:lnTo>
                  <a:lnTo>
                    <a:pt x="67851" y="260096"/>
                  </a:lnTo>
                  <a:lnTo>
                    <a:pt x="0" y="260096"/>
                  </a:lnTo>
                  <a:lnTo>
                    <a:pt x="0" y="172769"/>
                  </a:lnTo>
                  <a:close/>
                </a:path>
                <a:path w="895984" h="581025">
                  <a:moveTo>
                    <a:pt x="268264" y="0"/>
                  </a:moveTo>
                  <a:lnTo>
                    <a:pt x="508256" y="0"/>
                  </a:lnTo>
                  <a:lnTo>
                    <a:pt x="508256" y="133189"/>
                  </a:lnTo>
                  <a:lnTo>
                    <a:pt x="508152" y="142194"/>
                  </a:lnTo>
                  <a:lnTo>
                    <a:pt x="508675" y="148895"/>
                  </a:lnTo>
                  <a:lnTo>
                    <a:pt x="509932" y="153189"/>
                  </a:lnTo>
                  <a:lnTo>
                    <a:pt x="511293" y="157482"/>
                  </a:lnTo>
                  <a:lnTo>
                    <a:pt x="514015" y="159576"/>
                  </a:lnTo>
                  <a:lnTo>
                    <a:pt x="518308" y="159576"/>
                  </a:lnTo>
                  <a:lnTo>
                    <a:pt x="544695" y="159576"/>
                  </a:lnTo>
                  <a:lnTo>
                    <a:pt x="581762" y="154550"/>
                  </a:lnTo>
                  <a:lnTo>
                    <a:pt x="582271" y="163478"/>
                  </a:lnTo>
                  <a:lnTo>
                    <a:pt x="584996" y="202572"/>
                  </a:lnTo>
                  <a:lnTo>
                    <a:pt x="588044" y="229312"/>
                  </a:lnTo>
                  <a:lnTo>
                    <a:pt x="582495" y="231720"/>
                  </a:lnTo>
                  <a:lnTo>
                    <a:pt x="576003" y="233291"/>
                  </a:lnTo>
                  <a:lnTo>
                    <a:pt x="568359" y="234024"/>
                  </a:lnTo>
                  <a:lnTo>
                    <a:pt x="560820" y="234652"/>
                  </a:lnTo>
                  <a:lnTo>
                    <a:pt x="553386" y="234966"/>
                  </a:lnTo>
                  <a:lnTo>
                    <a:pt x="545951" y="234966"/>
                  </a:lnTo>
                  <a:lnTo>
                    <a:pt x="509513" y="234966"/>
                  </a:lnTo>
                  <a:lnTo>
                    <a:pt x="465142" y="228893"/>
                  </a:lnTo>
                  <a:lnTo>
                    <a:pt x="430844" y="196000"/>
                  </a:lnTo>
                  <a:lnTo>
                    <a:pt x="422676" y="156848"/>
                  </a:lnTo>
                  <a:lnTo>
                    <a:pt x="422186" y="131933"/>
                  </a:lnTo>
                  <a:lnTo>
                    <a:pt x="422186" y="84185"/>
                  </a:lnTo>
                  <a:lnTo>
                    <a:pt x="353078" y="84185"/>
                  </a:lnTo>
                  <a:lnTo>
                    <a:pt x="346403" y="130454"/>
                  </a:lnTo>
                  <a:lnTo>
                    <a:pt x="328576" y="175073"/>
                  </a:lnTo>
                  <a:lnTo>
                    <a:pt x="295671" y="215268"/>
                  </a:lnTo>
                  <a:lnTo>
                    <a:pt x="243762" y="248159"/>
                  </a:lnTo>
                  <a:lnTo>
                    <a:pt x="238557" y="240501"/>
                  </a:lnTo>
                  <a:lnTo>
                    <a:pt x="232204" y="232126"/>
                  </a:lnTo>
                  <a:lnTo>
                    <a:pt x="198789" y="195020"/>
                  </a:lnTo>
                  <a:lnTo>
                    <a:pt x="184078" y="181565"/>
                  </a:lnTo>
                  <a:lnTo>
                    <a:pt x="201708" y="173595"/>
                  </a:lnTo>
                  <a:lnTo>
                    <a:pt x="239992" y="147430"/>
                  </a:lnTo>
                  <a:lnTo>
                    <a:pt x="263447" y="108373"/>
                  </a:lnTo>
                  <a:lnTo>
                    <a:pt x="268264" y="67223"/>
                  </a:lnTo>
                  <a:lnTo>
                    <a:pt x="26826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712567" y="5730401"/>
              <a:ext cx="186591" cy="18344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50244" y="5728516"/>
              <a:ext cx="190988" cy="18219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675814" y="5727155"/>
              <a:ext cx="1245197" cy="6219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684610" y="6418191"/>
              <a:ext cx="1224884" cy="63436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989498" y="490560"/>
                  </a:moveTo>
                  <a:lnTo>
                    <a:pt x="1007718" y="539460"/>
                  </a:lnTo>
                  <a:lnTo>
                    <a:pt x="1016847" y="578112"/>
                  </a:lnTo>
                  <a:lnTo>
                    <a:pt x="1018398" y="589301"/>
                  </a:lnTo>
                  <a:lnTo>
                    <a:pt x="1039230" y="589420"/>
                  </a:lnTo>
                  <a:lnTo>
                    <a:pt x="1092636" y="586578"/>
                  </a:lnTo>
                  <a:lnTo>
                    <a:pt x="1133954" y="576934"/>
                  </a:lnTo>
                  <a:lnTo>
                    <a:pt x="1170307" y="548592"/>
                  </a:lnTo>
                  <a:lnTo>
                    <a:pt x="1182688" y="497196"/>
                  </a:lnTo>
                  <a:lnTo>
                    <a:pt x="1182766" y="492859"/>
                  </a:lnTo>
                  <a:lnTo>
                    <a:pt x="1049894" y="492859"/>
                  </a:lnTo>
                  <a:lnTo>
                    <a:pt x="1038607" y="492759"/>
                  </a:lnTo>
                  <a:lnTo>
                    <a:pt x="1026398" y="492504"/>
                  </a:lnTo>
                  <a:lnTo>
                    <a:pt x="1014131" y="492053"/>
                  </a:lnTo>
                  <a:lnTo>
                    <a:pt x="1001824" y="491405"/>
                  </a:lnTo>
                  <a:lnTo>
                    <a:pt x="989498" y="490560"/>
                  </a:lnTo>
                  <a:close/>
                </a:path>
                <a:path w="1183005" h="592454">
                  <a:moveTo>
                    <a:pt x="1003320" y="261981"/>
                  </a:moveTo>
                  <a:lnTo>
                    <a:pt x="690450" y="261981"/>
                  </a:lnTo>
                  <a:lnTo>
                    <a:pt x="690450" y="527627"/>
                  </a:lnTo>
                  <a:lnTo>
                    <a:pt x="779662" y="527627"/>
                  </a:lnTo>
                  <a:lnTo>
                    <a:pt x="779662" y="482393"/>
                  </a:lnTo>
                  <a:lnTo>
                    <a:pt x="1003320" y="482393"/>
                  </a:lnTo>
                  <a:lnTo>
                    <a:pt x="1003320" y="404595"/>
                  </a:lnTo>
                  <a:lnTo>
                    <a:pt x="779662" y="404595"/>
                  </a:lnTo>
                  <a:lnTo>
                    <a:pt x="779662" y="339780"/>
                  </a:lnTo>
                  <a:lnTo>
                    <a:pt x="1003320" y="339780"/>
                  </a:lnTo>
                  <a:lnTo>
                    <a:pt x="1003320" y="261981"/>
                  </a:lnTo>
                  <a:close/>
                </a:path>
                <a:path w="1183005" h="592454">
                  <a:moveTo>
                    <a:pt x="1183000" y="28899"/>
                  </a:moveTo>
                  <a:lnTo>
                    <a:pt x="655268" y="28899"/>
                  </a:lnTo>
                  <a:lnTo>
                    <a:pt x="655268" y="115493"/>
                  </a:lnTo>
                  <a:lnTo>
                    <a:pt x="1088762" y="115493"/>
                  </a:lnTo>
                  <a:lnTo>
                    <a:pt x="1088762" y="483545"/>
                  </a:lnTo>
                  <a:lnTo>
                    <a:pt x="1087610" y="487419"/>
                  </a:lnTo>
                  <a:lnTo>
                    <a:pt x="1085097" y="489513"/>
                  </a:lnTo>
                  <a:lnTo>
                    <a:pt x="1082689" y="491608"/>
                  </a:lnTo>
                  <a:lnTo>
                    <a:pt x="1078605" y="492550"/>
                  </a:lnTo>
                  <a:lnTo>
                    <a:pt x="1073056" y="492550"/>
                  </a:lnTo>
                  <a:lnTo>
                    <a:pt x="1067128" y="492745"/>
                  </a:lnTo>
                  <a:lnTo>
                    <a:pt x="1059404" y="492851"/>
                  </a:lnTo>
                  <a:lnTo>
                    <a:pt x="1049894" y="492859"/>
                  </a:lnTo>
                  <a:lnTo>
                    <a:pt x="1182766" y="492859"/>
                  </a:lnTo>
                  <a:lnTo>
                    <a:pt x="1182955" y="482393"/>
                  </a:lnTo>
                  <a:lnTo>
                    <a:pt x="1183000" y="28899"/>
                  </a:lnTo>
                  <a:close/>
                </a:path>
                <a:path w="1183005" h="592454">
                  <a:moveTo>
                    <a:pt x="1003320" y="339780"/>
                  </a:moveTo>
                  <a:lnTo>
                    <a:pt x="913480" y="339780"/>
                  </a:lnTo>
                  <a:lnTo>
                    <a:pt x="913480" y="404595"/>
                  </a:lnTo>
                  <a:lnTo>
                    <a:pt x="1003320" y="404595"/>
                  </a:lnTo>
                  <a:lnTo>
                    <a:pt x="1003320" y="339780"/>
                  </a:lnTo>
                  <a:close/>
                </a:path>
                <a:path w="1183005" h="592454">
                  <a:moveTo>
                    <a:pt x="1030335" y="148267"/>
                  </a:moveTo>
                  <a:lnTo>
                    <a:pt x="662178" y="148267"/>
                  </a:lnTo>
                  <a:lnTo>
                    <a:pt x="662178" y="227322"/>
                  </a:lnTo>
                  <a:lnTo>
                    <a:pt x="1030335" y="227322"/>
                  </a:lnTo>
                  <a:lnTo>
                    <a:pt x="1030335" y="148267"/>
                  </a:lnTo>
                  <a:close/>
                </a:path>
                <a:path w="1183005" h="592454">
                  <a:moveTo>
                    <a:pt x="562091" y="518937"/>
                  </a:moveTo>
                  <a:lnTo>
                    <a:pt x="445431" y="518937"/>
                  </a:lnTo>
                  <a:lnTo>
                    <a:pt x="450966" y="528985"/>
                  </a:lnTo>
                  <a:lnTo>
                    <a:pt x="456255" y="538857"/>
                  </a:lnTo>
                  <a:lnTo>
                    <a:pt x="474867" y="575964"/>
                  </a:lnTo>
                  <a:lnTo>
                    <a:pt x="482498" y="592442"/>
                  </a:lnTo>
                  <a:lnTo>
                    <a:pt x="574851" y="542810"/>
                  </a:lnTo>
                  <a:lnTo>
                    <a:pt x="562091" y="518937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220438" y="229979"/>
                  </a:lnTo>
                  <a:lnTo>
                    <a:pt x="192873" y="280829"/>
                  </a:lnTo>
                  <a:lnTo>
                    <a:pt x="164576" y="327490"/>
                  </a:lnTo>
                  <a:lnTo>
                    <a:pt x="137692" y="367632"/>
                  </a:lnTo>
                  <a:lnTo>
                    <a:pt x="114590" y="398875"/>
                  </a:lnTo>
                  <a:lnTo>
                    <a:pt x="97379" y="419044"/>
                  </a:lnTo>
                  <a:lnTo>
                    <a:pt x="88778" y="428700"/>
                  </a:lnTo>
                  <a:lnTo>
                    <a:pt x="59306" y="456116"/>
                  </a:lnTo>
                  <a:lnTo>
                    <a:pt x="36438" y="466792"/>
                  </a:lnTo>
                  <a:lnTo>
                    <a:pt x="39699" y="474075"/>
                  </a:lnTo>
                  <a:lnTo>
                    <a:pt x="57208" y="518937"/>
                  </a:lnTo>
                  <a:lnTo>
                    <a:pt x="70106" y="557993"/>
                  </a:lnTo>
                  <a:lnTo>
                    <a:pt x="71620" y="563543"/>
                  </a:lnTo>
                  <a:lnTo>
                    <a:pt x="78235" y="560969"/>
                  </a:lnTo>
                  <a:lnTo>
                    <a:pt x="128464" y="550323"/>
                  </a:lnTo>
                  <a:lnTo>
                    <a:pt x="445431" y="518937"/>
                  </a:lnTo>
                  <a:lnTo>
                    <a:pt x="562091" y="518937"/>
                  </a:lnTo>
                  <a:lnTo>
                    <a:pt x="547287" y="492786"/>
                  </a:lnTo>
                  <a:lnTo>
                    <a:pt x="530972" y="465358"/>
                  </a:lnTo>
                  <a:lnTo>
                    <a:pt x="520174" y="447944"/>
                  </a:lnTo>
                  <a:lnTo>
                    <a:pt x="192873" y="447944"/>
                  </a:lnTo>
                  <a:lnTo>
                    <a:pt x="213861" y="422755"/>
                  </a:lnTo>
                  <a:lnTo>
                    <a:pt x="255011" y="369196"/>
                  </a:lnTo>
                  <a:lnTo>
                    <a:pt x="294689" y="311589"/>
                  </a:lnTo>
                  <a:lnTo>
                    <a:pt x="331128" y="251463"/>
                  </a:lnTo>
                  <a:lnTo>
                    <a:pt x="348052" y="220516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436007" y="322293"/>
                  </a:moveTo>
                  <a:lnTo>
                    <a:pt x="348680" y="361873"/>
                  </a:lnTo>
                  <a:lnTo>
                    <a:pt x="359727" y="378758"/>
                  </a:lnTo>
                  <a:lnTo>
                    <a:pt x="365378" y="387494"/>
                  </a:lnTo>
                  <a:lnTo>
                    <a:pt x="382776" y="414725"/>
                  </a:lnTo>
                  <a:lnTo>
                    <a:pt x="388654" y="424051"/>
                  </a:lnTo>
                  <a:lnTo>
                    <a:pt x="394542" y="433494"/>
                  </a:lnTo>
                  <a:lnTo>
                    <a:pt x="192873" y="447944"/>
                  </a:lnTo>
                  <a:lnTo>
                    <a:pt x="520174" y="447944"/>
                  </a:lnTo>
                  <a:lnTo>
                    <a:pt x="512968" y="436321"/>
                  </a:lnTo>
                  <a:lnTo>
                    <a:pt x="493964" y="406754"/>
                  </a:lnTo>
                  <a:lnTo>
                    <a:pt x="474802" y="377894"/>
                  </a:lnTo>
                  <a:lnTo>
                    <a:pt x="455483" y="349740"/>
                  </a:lnTo>
                  <a:lnTo>
                    <a:pt x="436007" y="322293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128804" y="70050"/>
                  </a:lnTo>
                  <a:lnTo>
                    <a:pt x="91515" y="131933"/>
                  </a:lnTo>
                  <a:lnTo>
                    <a:pt x="47956" y="186748"/>
                  </a:lnTo>
                  <a:lnTo>
                    <a:pt x="0" y="231197"/>
                  </a:lnTo>
                  <a:lnTo>
                    <a:pt x="10052" y="237774"/>
                  </a:lnTo>
                  <a:lnTo>
                    <a:pt x="44920" y="262923"/>
                  </a:lnTo>
                  <a:lnTo>
                    <a:pt x="77667" y="289487"/>
                  </a:lnTo>
                  <a:lnTo>
                    <a:pt x="86070" y="297163"/>
                  </a:lnTo>
                  <a:lnTo>
                    <a:pt x="110574" y="272071"/>
                  </a:lnTo>
                  <a:lnTo>
                    <a:pt x="158206" y="213601"/>
                  </a:lnTo>
                  <a:lnTo>
                    <a:pt x="181355" y="180203"/>
                  </a:lnTo>
                  <a:lnTo>
                    <a:pt x="203446" y="144884"/>
                  </a:lnTo>
                  <a:lnTo>
                    <a:pt x="223710" y="108504"/>
                  </a:lnTo>
                  <a:lnTo>
                    <a:pt x="242168" y="71064"/>
                  </a:lnTo>
                  <a:lnTo>
                    <a:pt x="258840" y="32564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333602" y="36438"/>
                  </a:lnTo>
                  <a:lnTo>
                    <a:pt x="353037" y="71305"/>
                  </a:lnTo>
                  <a:lnTo>
                    <a:pt x="373954" y="106004"/>
                  </a:lnTo>
                  <a:lnTo>
                    <a:pt x="396344" y="140527"/>
                  </a:lnTo>
                  <a:lnTo>
                    <a:pt x="420196" y="174863"/>
                  </a:lnTo>
                  <a:lnTo>
                    <a:pt x="444778" y="208103"/>
                  </a:lnTo>
                  <a:lnTo>
                    <a:pt x="469213" y="239351"/>
                  </a:lnTo>
                  <a:lnTo>
                    <a:pt x="517680" y="295907"/>
                  </a:lnTo>
                  <a:lnTo>
                    <a:pt x="525157" y="286053"/>
                  </a:lnTo>
                  <a:lnTo>
                    <a:pt x="533596" y="275816"/>
                  </a:lnTo>
                  <a:lnTo>
                    <a:pt x="563925" y="243556"/>
                  </a:lnTo>
                  <a:lnTo>
                    <a:pt x="593699" y="217375"/>
                  </a:lnTo>
                  <a:lnTo>
                    <a:pt x="570080" y="194679"/>
                  </a:lnTo>
                  <a:lnTo>
                    <a:pt x="522961" y="143634"/>
                  </a:lnTo>
                  <a:lnTo>
                    <a:pt x="477138" y="86051"/>
                  </a:lnTo>
                  <a:lnTo>
                    <a:pt x="439443" y="28408"/>
                  </a:lnTo>
                  <a:lnTo>
                    <a:pt x="42407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779662" y="339780"/>
                  </a:moveTo>
                  <a:lnTo>
                    <a:pt x="779662" y="404595"/>
                  </a:lnTo>
                  <a:lnTo>
                    <a:pt x="913480" y="404595"/>
                  </a:lnTo>
                  <a:lnTo>
                    <a:pt x="913480" y="339780"/>
                  </a:lnTo>
                  <a:lnTo>
                    <a:pt x="779662" y="339780"/>
                  </a:lnTo>
                  <a:close/>
                </a:path>
                <a:path w="1183005" h="592454">
                  <a:moveTo>
                    <a:pt x="690450" y="261981"/>
                  </a:moveTo>
                  <a:lnTo>
                    <a:pt x="1003320" y="261981"/>
                  </a:lnTo>
                  <a:lnTo>
                    <a:pt x="1003320" y="482393"/>
                  </a:lnTo>
                  <a:lnTo>
                    <a:pt x="779662" y="482393"/>
                  </a:lnTo>
                  <a:lnTo>
                    <a:pt x="779662" y="527627"/>
                  </a:lnTo>
                  <a:lnTo>
                    <a:pt x="690450" y="527627"/>
                  </a:lnTo>
                  <a:lnTo>
                    <a:pt x="690450" y="261981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348052" y="220516"/>
                  </a:lnTo>
                  <a:lnTo>
                    <a:pt x="331128" y="251463"/>
                  </a:lnTo>
                  <a:lnTo>
                    <a:pt x="313341" y="281810"/>
                  </a:lnTo>
                  <a:lnTo>
                    <a:pt x="275174" y="340827"/>
                  </a:lnTo>
                  <a:lnTo>
                    <a:pt x="234574" y="396506"/>
                  </a:lnTo>
                  <a:lnTo>
                    <a:pt x="192873" y="447944"/>
                  </a:lnTo>
                  <a:lnTo>
                    <a:pt x="394542" y="433494"/>
                  </a:lnTo>
                  <a:lnTo>
                    <a:pt x="388654" y="424051"/>
                  </a:lnTo>
                  <a:lnTo>
                    <a:pt x="382776" y="414725"/>
                  </a:lnTo>
                  <a:lnTo>
                    <a:pt x="376917" y="405517"/>
                  </a:lnTo>
                  <a:lnTo>
                    <a:pt x="371088" y="396427"/>
                  </a:lnTo>
                  <a:lnTo>
                    <a:pt x="365378" y="387494"/>
                  </a:lnTo>
                  <a:lnTo>
                    <a:pt x="359727" y="378758"/>
                  </a:lnTo>
                  <a:lnTo>
                    <a:pt x="354154" y="370217"/>
                  </a:lnTo>
                  <a:lnTo>
                    <a:pt x="348680" y="361873"/>
                  </a:lnTo>
                  <a:lnTo>
                    <a:pt x="436007" y="322293"/>
                  </a:lnTo>
                  <a:lnTo>
                    <a:pt x="474802" y="377894"/>
                  </a:lnTo>
                  <a:lnTo>
                    <a:pt x="512968" y="436321"/>
                  </a:lnTo>
                  <a:lnTo>
                    <a:pt x="547287" y="492786"/>
                  </a:lnTo>
                  <a:lnTo>
                    <a:pt x="574851" y="542810"/>
                  </a:lnTo>
                  <a:lnTo>
                    <a:pt x="482498" y="592442"/>
                  </a:lnTo>
                  <a:lnTo>
                    <a:pt x="478825" y="584394"/>
                  </a:lnTo>
                  <a:lnTo>
                    <a:pt x="474867" y="575964"/>
                  </a:lnTo>
                  <a:lnTo>
                    <a:pt x="456255" y="538857"/>
                  </a:lnTo>
                  <a:lnTo>
                    <a:pt x="445431" y="518937"/>
                  </a:lnTo>
                  <a:lnTo>
                    <a:pt x="393759" y="523789"/>
                  </a:lnTo>
                  <a:lnTo>
                    <a:pt x="347122" y="528151"/>
                  </a:lnTo>
                  <a:lnTo>
                    <a:pt x="305532" y="532042"/>
                  </a:lnTo>
                  <a:lnTo>
                    <a:pt x="236821" y="538563"/>
                  </a:lnTo>
                  <a:lnTo>
                    <a:pt x="183505" y="543903"/>
                  </a:lnTo>
                  <a:lnTo>
                    <a:pt x="144260" y="548262"/>
                  </a:lnTo>
                  <a:lnTo>
                    <a:pt x="103871" y="554328"/>
                  </a:lnTo>
                  <a:lnTo>
                    <a:pt x="71620" y="563543"/>
                  </a:lnTo>
                  <a:lnTo>
                    <a:pt x="70087" y="557926"/>
                  </a:lnTo>
                  <a:lnTo>
                    <a:pt x="56856" y="517942"/>
                  </a:lnTo>
                  <a:lnTo>
                    <a:pt x="43048" y="481948"/>
                  </a:lnTo>
                  <a:lnTo>
                    <a:pt x="36438" y="466792"/>
                  </a:lnTo>
                  <a:lnTo>
                    <a:pt x="44427" y="464084"/>
                  </a:lnTo>
                  <a:lnTo>
                    <a:pt x="80717" y="437237"/>
                  </a:lnTo>
                  <a:lnTo>
                    <a:pt x="97379" y="419044"/>
                  </a:lnTo>
                  <a:lnTo>
                    <a:pt x="105253" y="410349"/>
                  </a:lnTo>
                  <a:lnTo>
                    <a:pt x="137692" y="367632"/>
                  </a:lnTo>
                  <a:lnTo>
                    <a:pt x="164576" y="327490"/>
                  </a:lnTo>
                  <a:lnTo>
                    <a:pt x="192873" y="280829"/>
                  </a:lnTo>
                  <a:lnTo>
                    <a:pt x="220438" y="229979"/>
                  </a:lnTo>
                  <a:lnTo>
                    <a:pt x="233101" y="203804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662178" y="148267"/>
                  </a:moveTo>
                  <a:lnTo>
                    <a:pt x="1030335" y="148267"/>
                  </a:lnTo>
                  <a:lnTo>
                    <a:pt x="1030335" y="227322"/>
                  </a:lnTo>
                  <a:lnTo>
                    <a:pt x="662178" y="227322"/>
                  </a:lnTo>
                  <a:lnTo>
                    <a:pt x="662178" y="148267"/>
                  </a:lnTo>
                  <a:close/>
                </a:path>
                <a:path w="1183005" h="592454">
                  <a:moveTo>
                    <a:pt x="655268" y="28899"/>
                  </a:moveTo>
                  <a:lnTo>
                    <a:pt x="1183000" y="28899"/>
                  </a:lnTo>
                  <a:lnTo>
                    <a:pt x="1183000" y="479880"/>
                  </a:lnTo>
                  <a:lnTo>
                    <a:pt x="1178804" y="526410"/>
                  </a:lnTo>
                  <a:lnTo>
                    <a:pt x="1155314" y="565313"/>
                  </a:lnTo>
                  <a:lnTo>
                    <a:pt x="1107639" y="584358"/>
                  </a:lnTo>
                  <a:lnTo>
                    <a:pt x="1058541" y="589000"/>
                  </a:lnTo>
                  <a:lnTo>
                    <a:pt x="1039230" y="589420"/>
                  </a:lnTo>
                  <a:lnTo>
                    <a:pt x="1018398" y="589301"/>
                  </a:lnTo>
                  <a:lnTo>
                    <a:pt x="1016847" y="578112"/>
                  </a:lnTo>
                  <a:lnTo>
                    <a:pt x="1014550" y="566069"/>
                  </a:lnTo>
                  <a:lnTo>
                    <a:pt x="1003398" y="525797"/>
                  </a:lnTo>
                  <a:lnTo>
                    <a:pt x="989498" y="490560"/>
                  </a:lnTo>
                  <a:lnTo>
                    <a:pt x="1001824" y="491405"/>
                  </a:lnTo>
                  <a:lnTo>
                    <a:pt x="1014131" y="492053"/>
                  </a:lnTo>
                  <a:lnTo>
                    <a:pt x="1026398" y="492504"/>
                  </a:lnTo>
                  <a:lnTo>
                    <a:pt x="1038607" y="492759"/>
                  </a:lnTo>
                  <a:lnTo>
                    <a:pt x="1049894" y="492859"/>
                  </a:lnTo>
                  <a:lnTo>
                    <a:pt x="1059404" y="492851"/>
                  </a:lnTo>
                  <a:lnTo>
                    <a:pt x="1067128" y="492745"/>
                  </a:lnTo>
                  <a:lnTo>
                    <a:pt x="1073056" y="492550"/>
                  </a:lnTo>
                  <a:lnTo>
                    <a:pt x="1078605" y="492550"/>
                  </a:lnTo>
                  <a:lnTo>
                    <a:pt x="1082689" y="491608"/>
                  </a:lnTo>
                  <a:lnTo>
                    <a:pt x="1085097" y="489513"/>
                  </a:lnTo>
                  <a:lnTo>
                    <a:pt x="1087610" y="487419"/>
                  </a:lnTo>
                  <a:lnTo>
                    <a:pt x="1088762" y="483545"/>
                  </a:lnTo>
                  <a:lnTo>
                    <a:pt x="1088762" y="477995"/>
                  </a:lnTo>
                  <a:lnTo>
                    <a:pt x="1088762" y="115493"/>
                  </a:lnTo>
                  <a:lnTo>
                    <a:pt x="655268" y="115493"/>
                  </a:lnTo>
                  <a:lnTo>
                    <a:pt x="655268" y="28899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258840" y="32564"/>
                  </a:lnTo>
                  <a:lnTo>
                    <a:pt x="242168" y="71064"/>
                  </a:lnTo>
                  <a:lnTo>
                    <a:pt x="223710" y="108504"/>
                  </a:lnTo>
                  <a:lnTo>
                    <a:pt x="203446" y="144884"/>
                  </a:lnTo>
                  <a:lnTo>
                    <a:pt x="181355" y="180203"/>
                  </a:lnTo>
                  <a:lnTo>
                    <a:pt x="158206" y="213601"/>
                  </a:lnTo>
                  <a:lnTo>
                    <a:pt x="134616" y="244220"/>
                  </a:lnTo>
                  <a:lnTo>
                    <a:pt x="86070" y="297163"/>
                  </a:lnTo>
                  <a:lnTo>
                    <a:pt x="77667" y="289487"/>
                  </a:lnTo>
                  <a:lnTo>
                    <a:pt x="68008" y="281221"/>
                  </a:lnTo>
                  <a:lnTo>
                    <a:pt x="32512" y="253637"/>
                  </a:lnTo>
                  <a:lnTo>
                    <a:pt x="0" y="231197"/>
                  </a:lnTo>
                  <a:lnTo>
                    <a:pt x="24518" y="210268"/>
                  </a:lnTo>
                  <a:lnTo>
                    <a:pt x="70295" y="160636"/>
                  </a:lnTo>
                  <a:lnTo>
                    <a:pt x="111205" y="101462"/>
                  </a:lnTo>
                  <a:lnTo>
                    <a:pt x="144303" y="37695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457132" y="57092"/>
                  </a:lnTo>
                  <a:lnTo>
                    <a:pt x="499461" y="115284"/>
                  </a:lnTo>
                  <a:lnTo>
                    <a:pt x="546501" y="170099"/>
                  </a:lnTo>
                  <a:lnTo>
                    <a:pt x="593699" y="217375"/>
                  </a:lnTo>
                  <a:lnTo>
                    <a:pt x="584115" y="225107"/>
                  </a:lnTo>
                  <a:lnTo>
                    <a:pt x="553281" y="254233"/>
                  </a:lnTo>
                  <a:lnTo>
                    <a:pt x="525157" y="286053"/>
                  </a:lnTo>
                  <a:lnTo>
                    <a:pt x="517680" y="295907"/>
                  </a:lnTo>
                  <a:lnTo>
                    <a:pt x="493510" y="268615"/>
                  </a:lnTo>
                  <a:lnTo>
                    <a:pt x="444778" y="208103"/>
                  </a:lnTo>
                  <a:lnTo>
                    <a:pt x="420196" y="174863"/>
                  </a:lnTo>
                  <a:lnTo>
                    <a:pt x="396344" y="140527"/>
                  </a:lnTo>
                  <a:lnTo>
                    <a:pt x="373954" y="106004"/>
                  </a:lnTo>
                  <a:lnTo>
                    <a:pt x="353037" y="71305"/>
                  </a:lnTo>
                  <a:lnTo>
                    <a:pt x="333602" y="36438"/>
                  </a:lnTo>
                  <a:lnTo>
                    <a:pt x="42407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675814" y="6410694"/>
              <a:ext cx="1208759" cy="61694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5811036" y="4821004"/>
            <a:ext cx="2553970" cy="2553970"/>
            <a:chOff x="15811036" y="4821004"/>
            <a:chExt cx="2553970" cy="2553970"/>
          </a:xfrm>
        </p:grpSpPr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21507" y="4831475"/>
              <a:ext cx="2532802" cy="253280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5821507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158669" y="5743458"/>
              <a:ext cx="1875754" cy="6280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163486" y="5748620"/>
              <a:ext cx="1833245" cy="586105"/>
            </a:xfrm>
            <a:custGeom>
              <a:avLst/>
              <a:gdLst/>
              <a:ahLst/>
              <a:cxnLst/>
              <a:rect l="l" t="t" r="r" b="b"/>
              <a:pathLst>
                <a:path w="1833244" h="586104">
                  <a:moveTo>
                    <a:pt x="894632" y="336743"/>
                  </a:moveTo>
                  <a:lnTo>
                    <a:pt x="819346" y="336743"/>
                  </a:lnTo>
                  <a:lnTo>
                    <a:pt x="819346" y="584275"/>
                  </a:lnTo>
                  <a:lnTo>
                    <a:pt x="894632" y="584275"/>
                  </a:lnTo>
                  <a:lnTo>
                    <a:pt x="894632" y="461766"/>
                  </a:lnTo>
                  <a:lnTo>
                    <a:pt x="984733" y="461766"/>
                  </a:lnTo>
                  <a:lnTo>
                    <a:pt x="984984" y="458155"/>
                  </a:lnTo>
                  <a:lnTo>
                    <a:pt x="985050" y="452342"/>
                  </a:lnTo>
                  <a:lnTo>
                    <a:pt x="907197" y="452342"/>
                  </a:lnTo>
                  <a:lnTo>
                    <a:pt x="905208" y="452237"/>
                  </a:lnTo>
                  <a:lnTo>
                    <a:pt x="902695" y="452237"/>
                  </a:lnTo>
                  <a:lnTo>
                    <a:pt x="900182" y="452132"/>
                  </a:lnTo>
                  <a:lnTo>
                    <a:pt x="894632" y="451713"/>
                  </a:lnTo>
                  <a:lnTo>
                    <a:pt x="894632" y="336743"/>
                  </a:lnTo>
                  <a:close/>
                </a:path>
                <a:path w="1833244" h="586104">
                  <a:moveTo>
                    <a:pt x="981331" y="11308"/>
                  </a:moveTo>
                  <a:lnTo>
                    <a:pt x="659037" y="11308"/>
                  </a:lnTo>
                  <a:lnTo>
                    <a:pt x="659019" y="239225"/>
                  </a:lnTo>
                  <a:lnTo>
                    <a:pt x="658657" y="263303"/>
                  </a:lnTo>
                  <a:lnTo>
                    <a:pt x="656943" y="314335"/>
                  </a:lnTo>
                  <a:lnTo>
                    <a:pt x="652938" y="367187"/>
                  </a:lnTo>
                  <a:lnTo>
                    <a:pt x="645634" y="419568"/>
                  </a:lnTo>
                  <a:lnTo>
                    <a:pt x="634156" y="469370"/>
                  </a:lnTo>
                  <a:lnTo>
                    <a:pt x="617572" y="514539"/>
                  </a:lnTo>
                  <a:lnTo>
                    <a:pt x="625368" y="518737"/>
                  </a:lnTo>
                  <a:lnTo>
                    <a:pt x="662517" y="544700"/>
                  </a:lnTo>
                  <a:lnTo>
                    <a:pt x="684795" y="564799"/>
                  </a:lnTo>
                  <a:lnTo>
                    <a:pt x="696520" y="537452"/>
                  </a:lnTo>
                  <a:lnTo>
                    <a:pt x="714981" y="477025"/>
                  </a:lnTo>
                  <a:lnTo>
                    <a:pt x="727134" y="410023"/>
                  </a:lnTo>
                  <a:lnTo>
                    <a:pt x="734745" y="342571"/>
                  </a:lnTo>
                  <a:lnTo>
                    <a:pt x="736940" y="309100"/>
                  </a:lnTo>
                  <a:lnTo>
                    <a:pt x="985100" y="309100"/>
                  </a:lnTo>
                  <a:lnTo>
                    <a:pt x="985100" y="262609"/>
                  </a:lnTo>
                  <a:lnTo>
                    <a:pt x="738825" y="262609"/>
                  </a:lnTo>
                  <a:lnTo>
                    <a:pt x="739159" y="250457"/>
                  </a:lnTo>
                  <a:lnTo>
                    <a:pt x="739365" y="239225"/>
                  </a:lnTo>
                  <a:lnTo>
                    <a:pt x="739453" y="206067"/>
                  </a:lnTo>
                  <a:lnTo>
                    <a:pt x="981331" y="206067"/>
                  </a:lnTo>
                  <a:lnTo>
                    <a:pt x="981331" y="125650"/>
                  </a:lnTo>
                  <a:lnTo>
                    <a:pt x="739453" y="125650"/>
                  </a:lnTo>
                  <a:lnTo>
                    <a:pt x="739453" y="91724"/>
                  </a:lnTo>
                  <a:lnTo>
                    <a:pt x="981331" y="91724"/>
                  </a:lnTo>
                  <a:lnTo>
                    <a:pt x="981331" y="11308"/>
                  </a:lnTo>
                  <a:close/>
                </a:path>
                <a:path w="1833244" h="586104">
                  <a:moveTo>
                    <a:pt x="985100" y="309100"/>
                  </a:moveTo>
                  <a:lnTo>
                    <a:pt x="736940" y="309100"/>
                  </a:lnTo>
                  <a:lnTo>
                    <a:pt x="737045" y="522706"/>
                  </a:lnTo>
                  <a:lnTo>
                    <a:pt x="801650" y="522706"/>
                  </a:lnTo>
                  <a:lnTo>
                    <a:pt x="801650" y="336743"/>
                  </a:lnTo>
                  <a:lnTo>
                    <a:pt x="985100" y="336743"/>
                  </a:lnTo>
                  <a:lnTo>
                    <a:pt x="985100" y="309100"/>
                  </a:lnTo>
                  <a:close/>
                </a:path>
                <a:path w="1833244" h="586104">
                  <a:moveTo>
                    <a:pt x="984733" y="461766"/>
                  </a:moveTo>
                  <a:lnTo>
                    <a:pt x="894632" y="461766"/>
                  </a:lnTo>
                  <a:lnTo>
                    <a:pt x="897556" y="469370"/>
                  </a:lnTo>
                  <a:lnTo>
                    <a:pt x="900116" y="476621"/>
                  </a:lnTo>
                  <a:lnTo>
                    <a:pt x="910047" y="515105"/>
                  </a:lnTo>
                  <a:lnTo>
                    <a:pt x="910967" y="522078"/>
                  </a:lnTo>
                  <a:lnTo>
                    <a:pt x="919000" y="522058"/>
                  </a:lnTo>
                  <a:lnTo>
                    <a:pt x="959699" y="512399"/>
                  </a:lnTo>
                  <a:lnTo>
                    <a:pt x="983142" y="476260"/>
                  </a:lnTo>
                  <a:lnTo>
                    <a:pt x="984328" y="467590"/>
                  </a:lnTo>
                  <a:lnTo>
                    <a:pt x="984733" y="461766"/>
                  </a:lnTo>
                  <a:close/>
                </a:path>
                <a:path w="1833244" h="586104">
                  <a:moveTo>
                    <a:pt x="985100" y="336743"/>
                  </a:moveTo>
                  <a:lnTo>
                    <a:pt x="913584" y="336743"/>
                  </a:lnTo>
                  <a:lnTo>
                    <a:pt x="913584" y="448468"/>
                  </a:lnTo>
                  <a:lnTo>
                    <a:pt x="913165" y="450143"/>
                  </a:lnTo>
                  <a:lnTo>
                    <a:pt x="912432" y="451085"/>
                  </a:lnTo>
                  <a:lnTo>
                    <a:pt x="911699" y="451923"/>
                  </a:lnTo>
                  <a:lnTo>
                    <a:pt x="910338" y="452342"/>
                  </a:lnTo>
                  <a:lnTo>
                    <a:pt x="985050" y="452342"/>
                  </a:lnTo>
                  <a:lnTo>
                    <a:pt x="985100" y="336743"/>
                  </a:lnTo>
                  <a:close/>
                </a:path>
                <a:path w="1833244" h="586104">
                  <a:moveTo>
                    <a:pt x="894632" y="216747"/>
                  </a:moveTo>
                  <a:lnTo>
                    <a:pt x="819346" y="216747"/>
                  </a:lnTo>
                  <a:lnTo>
                    <a:pt x="819346" y="262609"/>
                  </a:lnTo>
                  <a:lnTo>
                    <a:pt x="894632" y="262609"/>
                  </a:lnTo>
                  <a:lnTo>
                    <a:pt x="894632" y="216747"/>
                  </a:lnTo>
                  <a:close/>
                </a:path>
                <a:path w="1833244" h="586104">
                  <a:moveTo>
                    <a:pt x="981331" y="91724"/>
                  </a:moveTo>
                  <a:lnTo>
                    <a:pt x="895888" y="91724"/>
                  </a:lnTo>
                  <a:lnTo>
                    <a:pt x="895888" y="125650"/>
                  </a:lnTo>
                  <a:lnTo>
                    <a:pt x="981331" y="125650"/>
                  </a:lnTo>
                  <a:lnTo>
                    <a:pt x="981331" y="91724"/>
                  </a:lnTo>
                  <a:close/>
                </a:path>
                <a:path w="1833244" h="586104">
                  <a:moveTo>
                    <a:pt x="1037874" y="492550"/>
                  </a:moveTo>
                  <a:lnTo>
                    <a:pt x="1053789" y="537261"/>
                  </a:lnTo>
                  <a:lnTo>
                    <a:pt x="1063004" y="581134"/>
                  </a:lnTo>
                  <a:lnTo>
                    <a:pt x="1080338" y="580977"/>
                  </a:lnTo>
                  <a:lnTo>
                    <a:pt x="1125410" y="577678"/>
                  </a:lnTo>
                  <a:lnTo>
                    <a:pt x="1170435" y="563543"/>
                  </a:lnTo>
                  <a:lnTo>
                    <a:pt x="1195042" y="533491"/>
                  </a:lnTo>
                  <a:lnTo>
                    <a:pt x="1201602" y="493911"/>
                  </a:lnTo>
                  <a:lnTo>
                    <a:pt x="1109180" y="493911"/>
                  </a:lnTo>
                  <a:lnTo>
                    <a:pt x="1104468" y="493806"/>
                  </a:lnTo>
                  <a:lnTo>
                    <a:pt x="1068324" y="493463"/>
                  </a:lnTo>
                  <a:lnTo>
                    <a:pt x="1037874" y="492550"/>
                  </a:lnTo>
                  <a:close/>
                </a:path>
                <a:path w="1833244" h="586104">
                  <a:moveTo>
                    <a:pt x="1201848" y="0"/>
                  </a:moveTo>
                  <a:lnTo>
                    <a:pt x="1117138" y="0"/>
                  </a:lnTo>
                  <a:lnTo>
                    <a:pt x="1117138" y="486163"/>
                  </a:lnTo>
                  <a:lnTo>
                    <a:pt x="1116196" y="489513"/>
                  </a:lnTo>
                  <a:lnTo>
                    <a:pt x="1112426" y="493073"/>
                  </a:lnTo>
                  <a:lnTo>
                    <a:pt x="1109180" y="493911"/>
                  </a:lnTo>
                  <a:lnTo>
                    <a:pt x="1201602" y="493911"/>
                  </a:lnTo>
                  <a:lnTo>
                    <a:pt x="1201760" y="486163"/>
                  </a:lnTo>
                  <a:lnTo>
                    <a:pt x="1201848" y="0"/>
                  </a:lnTo>
                  <a:close/>
                </a:path>
                <a:path w="1833244" h="586104">
                  <a:moveTo>
                    <a:pt x="1089390" y="46490"/>
                  </a:moveTo>
                  <a:lnTo>
                    <a:pt x="1010335" y="46490"/>
                  </a:lnTo>
                  <a:lnTo>
                    <a:pt x="1010335" y="419673"/>
                  </a:lnTo>
                  <a:lnTo>
                    <a:pt x="1089390" y="419673"/>
                  </a:lnTo>
                  <a:lnTo>
                    <a:pt x="1089390" y="46490"/>
                  </a:lnTo>
                  <a:close/>
                </a:path>
                <a:path w="1833244" h="586104">
                  <a:moveTo>
                    <a:pt x="567940" y="30156"/>
                  </a:moveTo>
                  <a:lnTo>
                    <a:pt x="300304" y="30156"/>
                  </a:lnTo>
                  <a:lnTo>
                    <a:pt x="300304" y="583647"/>
                  </a:lnTo>
                  <a:lnTo>
                    <a:pt x="392658" y="583647"/>
                  </a:lnTo>
                  <a:lnTo>
                    <a:pt x="392658" y="120624"/>
                  </a:lnTo>
                  <a:lnTo>
                    <a:pt x="567940" y="120624"/>
                  </a:lnTo>
                  <a:lnTo>
                    <a:pt x="567940" y="30156"/>
                  </a:lnTo>
                  <a:close/>
                </a:path>
                <a:path w="1833244" h="586104">
                  <a:moveTo>
                    <a:pt x="403966" y="405851"/>
                  </a:moveTo>
                  <a:lnTo>
                    <a:pt x="424699" y="453284"/>
                  </a:lnTo>
                  <a:lnTo>
                    <a:pt x="435830" y="491451"/>
                  </a:lnTo>
                  <a:lnTo>
                    <a:pt x="437892" y="502602"/>
                  </a:lnTo>
                  <a:lnTo>
                    <a:pt x="452517" y="502505"/>
                  </a:lnTo>
                  <a:lnTo>
                    <a:pt x="491817" y="499251"/>
                  </a:lnTo>
                  <a:lnTo>
                    <a:pt x="535271" y="483754"/>
                  </a:lnTo>
                  <a:lnTo>
                    <a:pt x="561239" y="450457"/>
                  </a:lnTo>
                  <a:lnTo>
                    <a:pt x="567799" y="407108"/>
                  </a:lnTo>
                  <a:lnTo>
                    <a:pt x="459357" y="407108"/>
                  </a:lnTo>
                  <a:lnTo>
                    <a:pt x="430809" y="406764"/>
                  </a:lnTo>
                  <a:lnTo>
                    <a:pt x="413019" y="406221"/>
                  </a:lnTo>
                  <a:lnTo>
                    <a:pt x="403966" y="405851"/>
                  </a:lnTo>
                  <a:close/>
                </a:path>
                <a:path w="1833244" h="586104">
                  <a:moveTo>
                    <a:pt x="567940" y="120624"/>
                  </a:moveTo>
                  <a:lnTo>
                    <a:pt x="475587" y="120624"/>
                  </a:lnTo>
                  <a:lnTo>
                    <a:pt x="475692" y="399778"/>
                  </a:lnTo>
                  <a:lnTo>
                    <a:pt x="474749" y="402710"/>
                  </a:lnTo>
                  <a:lnTo>
                    <a:pt x="472969" y="404490"/>
                  </a:lnTo>
                  <a:lnTo>
                    <a:pt x="471294" y="406270"/>
                  </a:lnTo>
                  <a:lnTo>
                    <a:pt x="468362" y="407108"/>
                  </a:lnTo>
                  <a:lnTo>
                    <a:pt x="567799" y="407108"/>
                  </a:lnTo>
                  <a:lnTo>
                    <a:pt x="567875" y="402710"/>
                  </a:lnTo>
                  <a:lnTo>
                    <a:pt x="567940" y="120624"/>
                  </a:lnTo>
                  <a:close/>
                </a:path>
                <a:path w="1833244" h="586104">
                  <a:moveTo>
                    <a:pt x="1833242" y="19475"/>
                  </a:moveTo>
                  <a:lnTo>
                    <a:pt x="1319331" y="19475"/>
                  </a:lnTo>
                  <a:lnTo>
                    <a:pt x="1319292" y="240360"/>
                  </a:lnTo>
                  <a:lnTo>
                    <a:pt x="1318703" y="266261"/>
                  </a:lnTo>
                  <a:lnTo>
                    <a:pt x="1315876" y="321037"/>
                  </a:lnTo>
                  <a:lnTo>
                    <a:pt x="1309292" y="377423"/>
                  </a:lnTo>
                  <a:lnTo>
                    <a:pt x="1297447" y="433180"/>
                  </a:lnTo>
                  <a:lnTo>
                    <a:pt x="1278900" y="485953"/>
                  </a:lnTo>
                  <a:lnTo>
                    <a:pt x="1252108" y="533386"/>
                  </a:lnTo>
                  <a:lnTo>
                    <a:pt x="1262394" y="538000"/>
                  </a:lnTo>
                  <a:lnTo>
                    <a:pt x="1297866" y="557260"/>
                  </a:lnTo>
                  <a:lnTo>
                    <a:pt x="1330599" y="578994"/>
                  </a:lnTo>
                  <a:lnTo>
                    <a:pt x="1338807" y="585531"/>
                  </a:lnTo>
                  <a:lnTo>
                    <a:pt x="1354667" y="559678"/>
                  </a:lnTo>
                  <a:lnTo>
                    <a:pt x="1380183" y="502278"/>
                  </a:lnTo>
                  <a:lnTo>
                    <a:pt x="1397652" y="438141"/>
                  </a:lnTo>
                  <a:lnTo>
                    <a:pt x="1409075" y="372174"/>
                  </a:lnTo>
                  <a:lnTo>
                    <a:pt x="1415140" y="306027"/>
                  </a:lnTo>
                  <a:lnTo>
                    <a:pt x="1417810" y="244688"/>
                  </a:lnTo>
                  <a:lnTo>
                    <a:pt x="1417967" y="216119"/>
                  </a:lnTo>
                  <a:lnTo>
                    <a:pt x="1417967" y="116226"/>
                  </a:lnTo>
                  <a:lnTo>
                    <a:pt x="1833242" y="116226"/>
                  </a:lnTo>
                  <a:lnTo>
                    <a:pt x="1833242" y="19475"/>
                  </a:lnTo>
                  <a:close/>
                </a:path>
                <a:path w="1833244" h="586104">
                  <a:moveTo>
                    <a:pt x="219888" y="3769"/>
                  </a:moveTo>
                  <a:lnTo>
                    <a:pt x="180308" y="20182"/>
                  </a:lnTo>
                  <a:lnTo>
                    <a:pt x="134760" y="36124"/>
                  </a:lnTo>
                  <a:lnTo>
                    <a:pt x="85992" y="50574"/>
                  </a:lnTo>
                  <a:lnTo>
                    <a:pt x="36438" y="62825"/>
                  </a:lnTo>
                  <a:lnTo>
                    <a:pt x="36438" y="375067"/>
                  </a:lnTo>
                  <a:lnTo>
                    <a:pt x="19142" y="409488"/>
                  </a:lnTo>
                  <a:lnTo>
                    <a:pt x="0" y="420929"/>
                  </a:lnTo>
                  <a:lnTo>
                    <a:pt x="3882" y="427629"/>
                  </a:lnTo>
                  <a:lnTo>
                    <a:pt x="21687" y="469710"/>
                  </a:lnTo>
                  <a:lnTo>
                    <a:pt x="34312" y="511398"/>
                  </a:lnTo>
                  <a:lnTo>
                    <a:pt x="35810" y="517680"/>
                  </a:lnTo>
                  <a:lnTo>
                    <a:pt x="41562" y="514578"/>
                  </a:lnTo>
                  <a:lnTo>
                    <a:pt x="79984" y="501072"/>
                  </a:lnTo>
                  <a:lnTo>
                    <a:pt x="137587" y="486686"/>
                  </a:lnTo>
                  <a:lnTo>
                    <a:pt x="276431" y="456740"/>
                  </a:lnTo>
                  <a:lnTo>
                    <a:pt x="275295" y="448005"/>
                  </a:lnTo>
                  <a:lnTo>
                    <a:pt x="271905" y="404094"/>
                  </a:lnTo>
                  <a:lnTo>
                    <a:pt x="271642" y="396427"/>
                  </a:lnTo>
                  <a:lnTo>
                    <a:pt x="129420" y="396427"/>
                  </a:lnTo>
                  <a:lnTo>
                    <a:pt x="129420" y="283970"/>
                  </a:lnTo>
                  <a:lnTo>
                    <a:pt x="272033" y="283970"/>
                  </a:lnTo>
                  <a:lnTo>
                    <a:pt x="272033" y="196014"/>
                  </a:lnTo>
                  <a:lnTo>
                    <a:pt x="129420" y="196014"/>
                  </a:lnTo>
                  <a:lnTo>
                    <a:pt x="129420" y="123137"/>
                  </a:lnTo>
                  <a:lnTo>
                    <a:pt x="149604" y="118525"/>
                  </a:lnTo>
                  <a:lnTo>
                    <a:pt x="169798" y="113648"/>
                  </a:lnTo>
                  <a:lnTo>
                    <a:pt x="210255" y="103138"/>
                  </a:lnTo>
                  <a:lnTo>
                    <a:pt x="249861" y="91463"/>
                  </a:lnTo>
                  <a:lnTo>
                    <a:pt x="287739" y="78531"/>
                  </a:lnTo>
                  <a:lnTo>
                    <a:pt x="219888" y="3769"/>
                  </a:lnTo>
                  <a:close/>
                </a:path>
                <a:path w="1833244" h="586104">
                  <a:moveTo>
                    <a:pt x="271405" y="370669"/>
                  </a:moveTo>
                  <a:lnTo>
                    <a:pt x="129420" y="396427"/>
                  </a:lnTo>
                  <a:lnTo>
                    <a:pt x="271642" y="396427"/>
                  </a:lnTo>
                  <a:lnTo>
                    <a:pt x="271510" y="392553"/>
                  </a:lnTo>
                  <a:lnTo>
                    <a:pt x="271383" y="383725"/>
                  </a:lnTo>
                  <a:lnTo>
                    <a:pt x="271405" y="3706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163486" y="5752390"/>
              <a:ext cx="1833245" cy="582295"/>
            </a:xfrm>
            <a:custGeom>
              <a:avLst/>
              <a:gdLst/>
              <a:ahLst/>
              <a:cxnLst/>
              <a:rect l="l" t="t" r="r" b="b"/>
              <a:pathLst>
                <a:path w="1833244" h="582295">
                  <a:moveTo>
                    <a:pt x="894632" y="332974"/>
                  </a:moveTo>
                  <a:lnTo>
                    <a:pt x="894632" y="447944"/>
                  </a:lnTo>
                  <a:lnTo>
                    <a:pt x="897564" y="448153"/>
                  </a:lnTo>
                  <a:lnTo>
                    <a:pt x="900182" y="448363"/>
                  </a:lnTo>
                  <a:lnTo>
                    <a:pt x="902695" y="448468"/>
                  </a:lnTo>
                  <a:lnTo>
                    <a:pt x="905208" y="448468"/>
                  </a:lnTo>
                  <a:lnTo>
                    <a:pt x="907197" y="448572"/>
                  </a:lnTo>
                  <a:lnTo>
                    <a:pt x="908454" y="448572"/>
                  </a:lnTo>
                  <a:lnTo>
                    <a:pt x="910338" y="448572"/>
                  </a:lnTo>
                  <a:lnTo>
                    <a:pt x="911699" y="448153"/>
                  </a:lnTo>
                  <a:lnTo>
                    <a:pt x="912432" y="447316"/>
                  </a:lnTo>
                  <a:lnTo>
                    <a:pt x="913165" y="446373"/>
                  </a:lnTo>
                  <a:lnTo>
                    <a:pt x="913584" y="444698"/>
                  </a:lnTo>
                  <a:lnTo>
                    <a:pt x="913584" y="442290"/>
                  </a:lnTo>
                  <a:lnTo>
                    <a:pt x="913584" y="332974"/>
                  </a:lnTo>
                  <a:lnTo>
                    <a:pt x="894632" y="332974"/>
                  </a:lnTo>
                  <a:close/>
                </a:path>
                <a:path w="1833244" h="582295">
                  <a:moveTo>
                    <a:pt x="739453" y="87955"/>
                  </a:moveTo>
                  <a:lnTo>
                    <a:pt x="739453" y="121881"/>
                  </a:lnTo>
                  <a:lnTo>
                    <a:pt x="895888" y="121881"/>
                  </a:lnTo>
                  <a:lnTo>
                    <a:pt x="895888" y="87955"/>
                  </a:lnTo>
                  <a:lnTo>
                    <a:pt x="739453" y="87955"/>
                  </a:lnTo>
                  <a:close/>
                </a:path>
                <a:path w="1833244" h="582295">
                  <a:moveTo>
                    <a:pt x="1010335" y="42721"/>
                  </a:moveTo>
                  <a:lnTo>
                    <a:pt x="1089390" y="42721"/>
                  </a:lnTo>
                  <a:lnTo>
                    <a:pt x="1089390" y="415903"/>
                  </a:lnTo>
                  <a:lnTo>
                    <a:pt x="1010335" y="415903"/>
                  </a:lnTo>
                  <a:lnTo>
                    <a:pt x="1010335" y="42721"/>
                  </a:lnTo>
                  <a:close/>
                </a:path>
                <a:path w="1833244" h="582295">
                  <a:moveTo>
                    <a:pt x="300304" y="26386"/>
                  </a:moveTo>
                  <a:lnTo>
                    <a:pt x="567940" y="26386"/>
                  </a:lnTo>
                  <a:lnTo>
                    <a:pt x="567940" y="395171"/>
                  </a:lnTo>
                  <a:lnTo>
                    <a:pt x="564318" y="435457"/>
                  </a:lnTo>
                  <a:lnTo>
                    <a:pt x="544026" y="473427"/>
                  </a:lnTo>
                  <a:lnTo>
                    <a:pt x="503481" y="493149"/>
                  </a:lnTo>
                  <a:lnTo>
                    <a:pt x="452517" y="498736"/>
                  </a:lnTo>
                  <a:lnTo>
                    <a:pt x="437892" y="498832"/>
                  </a:lnTo>
                  <a:lnTo>
                    <a:pt x="435830" y="487681"/>
                  </a:lnTo>
                  <a:lnTo>
                    <a:pt x="432944" y="475744"/>
                  </a:lnTo>
                  <a:lnTo>
                    <a:pt x="419692" y="436066"/>
                  </a:lnTo>
                  <a:lnTo>
                    <a:pt x="403966" y="402081"/>
                  </a:lnTo>
                  <a:lnTo>
                    <a:pt x="413019" y="402451"/>
                  </a:lnTo>
                  <a:lnTo>
                    <a:pt x="421963" y="402762"/>
                  </a:lnTo>
                  <a:lnTo>
                    <a:pt x="430809" y="402994"/>
                  </a:lnTo>
                  <a:lnTo>
                    <a:pt x="439567" y="403129"/>
                  </a:lnTo>
                  <a:lnTo>
                    <a:pt x="451190" y="403233"/>
                  </a:lnTo>
                  <a:lnTo>
                    <a:pt x="459357" y="403338"/>
                  </a:lnTo>
                  <a:lnTo>
                    <a:pt x="464279" y="403338"/>
                  </a:lnTo>
                  <a:lnTo>
                    <a:pt x="468362" y="403338"/>
                  </a:lnTo>
                  <a:lnTo>
                    <a:pt x="471294" y="402500"/>
                  </a:lnTo>
                  <a:lnTo>
                    <a:pt x="472969" y="400720"/>
                  </a:lnTo>
                  <a:lnTo>
                    <a:pt x="474749" y="398940"/>
                  </a:lnTo>
                  <a:lnTo>
                    <a:pt x="475692" y="396008"/>
                  </a:lnTo>
                  <a:lnTo>
                    <a:pt x="475587" y="392029"/>
                  </a:lnTo>
                  <a:lnTo>
                    <a:pt x="475587" y="116855"/>
                  </a:lnTo>
                  <a:lnTo>
                    <a:pt x="392658" y="116855"/>
                  </a:lnTo>
                  <a:lnTo>
                    <a:pt x="392658" y="579877"/>
                  </a:lnTo>
                  <a:lnTo>
                    <a:pt x="300304" y="579877"/>
                  </a:lnTo>
                  <a:lnTo>
                    <a:pt x="300304" y="26386"/>
                  </a:lnTo>
                  <a:close/>
                </a:path>
                <a:path w="1833244" h="582295">
                  <a:moveTo>
                    <a:pt x="1319331" y="15706"/>
                  </a:moveTo>
                  <a:lnTo>
                    <a:pt x="1833242" y="15706"/>
                  </a:lnTo>
                  <a:lnTo>
                    <a:pt x="1833242" y="112457"/>
                  </a:lnTo>
                  <a:lnTo>
                    <a:pt x="1417967" y="112457"/>
                  </a:lnTo>
                  <a:lnTo>
                    <a:pt x="1417967" y="212349"/>
                  </a:lnTo>
                  <a:lnTo>
                    <a:pt x="1416867" y="270881"/>
                  </a:lnTo>
                  <a:lnTo>
                    <a:pt x="1412627" y="335068"/>
                  </a:lnTo>
                  <a:lnTo>
                    <a:pt x="1404080" y="401506"/>
                  </a:lnTo>
                  <a:lnTo>
                    <a:pt x="1389800" y="467001"/>
                  </a:lnTo>
                  <a:lnTo>
                    <a:pt x="1368466" y="528151"/>
                  </a:lnTo>
                  <a:lnTo>
                    <a:pt x="1338807" y="581762"/>
                  </a:lnTo>
                  <a:lnTo>
                    <a:pt x="1330599" y="575224"/>
                  </a:lnTo>
                  <a:lnTo>
                    <a:pt x="1321046" y="568333"/>
                  </a:lnTo>
                  <a:lnTo>
                    <a:pt x="1285283" y="546167"/>
                  </a:lnTo>
                  <a:lnTo>
                    <a:pt x="1252108" y="529617"/>
                  </a:lnTo>
                  <a:lnTo>
                    <a:pt x="1266540" y="506568"/>
                  </a:lnTo>
                  <a:lnTo>
                    <a:pt x="1289199" y="456465"/>
                  </a:lnTo>
                  <a:lnTo>
                    <a:pt x="1304022" y="401610"/>
                  </a:lnTo>
                  <a:lnTo>
                    <a:pt x="1313246" y="345539"/>
                  </a:lnTo>
                  <a:lnTo>
                    <a:pt x="1317564" y="289394"/>
                  </a:lnTo>
                  <a:lnTo>
                    <a:pt x="1319292" y="236591"/>
                  </a:lnTo>
                  <a:lnTo>
                    <a:pt x="1319331" y="211721"/>
                  </a:lnTo>
                  <a:lnTo>
                    <a:pt x="1319331" y="15706"/>
                  </a:lnTo>
                  <a:close/>
                </a:path>
                <a:path w="1833244" h="582295">
                  <a:moveTo>
                    <a:pt x="659037" y="7539"/>
                  </a:moveTo>
                  <a:lnTo>
                    <a:pt x="981331" y="7539"/>
                  </a:lnTo>
                  <a:lnTo>
                    <a:pt x="981331" y="202297"/>
                  </a:lnTo>
                  <a:lnTo>
                    <a:pt x="739453" y="202297"/>
                  </a:lnTo>
                  <a:lnTo>
                    <a:pt x="739453" y="212349"/>
                  </a:lnTo>
                  <a:lnTo>
                    <a:pt x="739473" y="223442"/>
                  </a:lnTo>
                  <a:lnTo>
                    <a:pt x="739375" y="234888"/>
                  </a:lnTo>
                  <a:lnTo>
                    <a:pt x="739159" y="246687"/>
                  </a:lnTo>
                  <a:lnTo>
                    <a:pt x="738825" y="258840"/>
                  </a:lnTo>
                  <a:lnTo>
                    <a:pt x="819346" y="258840"/>
                  </a:lnTo>
                  <a:lnTo>
                    <a:pt x="819346" y="212977"/>
                  </a:lnTo>
                  <a:lnTo>
                    <a:pt x="894632" y="212977"/>
                  </a:lnTo>
                  <a:lnTo>
                    <a:pt x="894632" y="258840"/>
                  </a:lnTo>
                  <a:lnTo>
                    <a:pt x="985100" y="258840"/>
                  </a:lnTo>
                  <a:lnTo>
                    <a:pt x="985100" y="444174"/>
                  </a:lnTo>
                  <a:lnTo>
                    <a:pt x="984984" y="454385"/>
                  </a:lnTo>
                  <a:lnTo>
                    <a:pt x="975533" y="493977"/>
                  </a:lnTo>
                  <a:lnTo>
                    <a:pt x="940704" y="516109"/>
                  </a:lnTo>
                  <a:lnTo>
                    <a:pt x="910967" y="518308"/>
                  </a:lnTo>
                  <a:lnTo>
                    <a:pt x="910047" y="511335"/>
                  </a:lnTo>
                  <a:lnTo>
                    <a:pt x="908715" y="504068"/>
                  </a:lnTo>
                  <a:lnTo>
                    <a:pt x="897457" y="465321"/>
                  </a:lnTo>
                  <a:lnTo>
                    <a:pt x="894632" y="457996"/>
                  </a:lnTo>
                  <a:lnTo>
                    <a:pt x="894632" y="580505"/>
                  </a:lnTo>
                  <a:lnTo>
                    <a:pt x="819346" y="580505"/>
                  </a:lnTo>
                  <a:lnTo>
                    <a:pt x="819346" y="332974"/>
                  </a:lnTo>
                  <a:lnTo>
                    <a:pt x="801650" y="332974"/>
                  </a:lnTo>
                  <a:lnTo>
                    <a:pt x="801650" y="518937"/>
                  </a:lnTo>
                  <a:lnTo>
                    <a:pt x="737045" y="518937"/>
                  </a:lnTo>
                  <a:lnTo>
                    <a:pt x="736940" y="305331"/>
                  </a:lnTo>
                  <a:lnTo>
                    <a:pt x="734745" y="338801"/>
                  </a:lnTo>
                  <a:lnTo>
                    <a:pt x="731469" y="372449"/>
                  </a:lnTo>
                  <a:lnTo>
                    <a:pt x="721758" y="440196"/>
                  </a:lnTo>
                  <a:lnTo>
                    <a:pt x="706575" y="504421"/>
                  </a:lnTo>
                  <a:lnTo>
                    <a:pt x="684795" y="561030"/>
                  </a:lnTo>
                  <a:lnTo>
                    <a:pt x="678495" y="554709"/>
                  </a:lnTo>
                  <a:lnTo>
                    <a:pt x="671065" y="548006"/>
                  </a:lnTo>
                  <a:lnTo>
                    <a:pt x="633841" y="520167"/>
                  </a:lnTo>
                  <a:lnTo>
                    <a:pt x="617572" y="510769"/>
                  </a:lnTo>
                  <a:lnTo>
                    <a:pt x="626507" y="488759"/>
                  </a:lnTo>
                  <a:lnTo>
                    <a:pt x="640528" y="441284"/>
                  </a:lnTo>
                  <a:lnTo>
                    <a:pt x="649698" y="389667"/>
                  </a:lnTo>
                  <a:lnTo>
                    <a:pt x="655353" y="337051"/>
                  </a:lnTo>
                  <a:lnTo>
                    <a:pt x="657962" y="284574"/>
                  </a:lnTo>
                  <a:lnTo>
                    <a:pt x="659019" y="235455"/>
                  </a:lnTo>
                  <a:lnTo>
                    <a:pt x="659037" y="212349"/>
                  </a:lnTo>
                  <a:lnTo>
                    <a:pt x="659037" y="7539"/>
                  </a:lnTo>
                  <a:close/>
                </a:path>
                <a:path w="1833244" h="582295">
                  <a:moveTo>
                    <a:pt x="219888" y="0"/>
                  </a:moveTo>
                  <a:lnTo>
                    <a:pt x="287739" y="74762"/>
                  </a:lnTo>
                  <a:lnTo>
                    <a:pt x="269006" y="81375"/>
                  </a:lnTo>
                  <a:lnTo>
                    <a:pt x="249861" y="87693"/>
                  </a:lnTo>
                  <a:lnTo>
                    <a:pt x="210255" y="99368"/>
                  </a:lnTo>
                  <a:lnTo>
                    <a:pt x="169798" y="109878"/>
                  </a:lnTo>
                  <a:lnTo>
                    <a:pt x="129420" y="119368"/>
                  </a:lnTo>
                  <a:lnTo>
                    <a:pt x="129420" y="192245"/>
                  </a:lnTo>
                  <a:lnTo>
                    <a:pt x="272033" y="192245"/>
                  </a:lnTo>
                  <a:lnTo>
                    <a:pt x="272033" y="280200"/>
                  </a:lnTo>
                  <a:lnTo>
                    <a:pt x="129420" y="280200"/>
                  </a:lnTo>
                  <a:lnTo>
                    <a:pt x="129420" y="392658"/>
                  </a:lnTo>
                  <a:lnTo>
                    <a:pt x="271405" y="366899"/>
                  </a:lnTo>
                  <a:lnTo>
                    <a:pt x="271349" y="377635"/>
                  </a:lnTo>
                  <a:lnTo>
                    <a:pt x="271510" y="388783"/>
                  </a:lnTo>
                  <a:lnTo>
                    <a:pt x="274258" y="434528"/>
                  </a:lnTo>
                  <a:lnTo>
                    <a:pt x="276431" y="452970"/>
                  </a:lnTo>
                  <a:lnTo>
                    <a:pt x="233827" y="461905"/>
                  </a:lnTo>
                  <a:lnTo>
                    <a:pt x="196486" y="469867"/>
                  </a:lnTo>
                  <a:lnTo>
                    <a:pt x="137587" y="482917"/>
                  </a:lnTo>
                  <a:lnTo>
                    <a:pt x="95808" y="493034"/>
                  </a:lnTo>
                  <a:lnTo>
                    <a:pt x="57426" y="504369"/>
                  </a:lnTo>
                  <a:lnTo>
                    <a:pt x="35810" y="513911"/>
                  </a:lnTo>
                  <a:lnTo>
                    <a:pt x="34298" y="507569"/>
                  </a:lnTo>
                  <a:lnTo>
                    <a:pt x="21687" y="465941"/>
                  </a:lnTo>
                  <a:lnTo>
                    <a:pt x="3810" y="423719"/>
                  </a:lnTo>
                  <a:lnTo>
                    <a:pt x="0" y="417160"/>
                  </a:lnTo>
                  <a:lnTo>
                    <a:pt x="6734" y="414013"/>
                  </a:lnTo>
                  <a:lnTo>
                    <a:pt x="35476" y="379955"/>
                  </a:lnTo>
                  <a:lnTo>
                    <a:pt x="36438" y="371297"/>
                  </a:lnTo>
                  <a:lnTo>
                    <a:pt x="36438" y="59055"/>
                  </a:lnTo>
                  <a:lnTo>
                    <a:pt x="61313" y="53205"/>
                  </a:lnTo>
                  <a:lnTo>
                    <a:pt x="110474" y="39854"/>
                  </a:lnTo>
                  <a:lnTo>
                    <a:pt x="158280" y="24442"/>
                  </a:lnTo>
                  <a:lnTo>
                    <a:pt x="200844" y="8265"/>
                  </a:lnTo>
                  <a:lnTo>
                    <a:pt x="21988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51130" y="5735950"/>
              <a:ext cx="1858372" cy="610662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835546" y="7517258"/>
            <a:ext cx="2553970" cy="2553970"/>
            <a:chOff x="1835546" y="7517258"/>
            <a:chExt cx="2553970" cy="2553970"/>
          </a:xfrm>
        </p:grpSpPr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46017" y="7527729"/>
              <a:ext cx="2532802" cy="253280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84601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71242" y="8423649"/>
              <a:ext cx="1890832" cy="64445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64122" y="8416079"/>
              <a:ext cx="1871775" cy="62574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641743" y="7517258"/>
            <a:ext cx="2553970" cy="2553970"/>
            <a:chOff x="4641743" y="7517258"/>
            <a:chExt cx="2553970" cy="2553970"/>
          </a:xfrm>
        </p:grpSpPr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52214" y="7527729"/>
              <a:ext cx="2532802" cy="253280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652214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94917" y="7748926"/>
              <a:ext cx="1280275" cy="63940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350565" y="214862"/>
                  </a:moveTo>
                  <a:lnTo>
                    <a:pt x="255070" y="214862"/>
                  </a:lnTo>
                  <a:lnTo>
                    <a:pt x="255070" y="596840"/>
                  </a:lnTo>
                  <a:lnTo>
                    <a:pt x="350565" y="596840"/>
                  </a:lnTo>
                  <a:lnTo>
                    <a:pt x="350565" y="214862"/>
                  </a:lnTo>
                  <a:close/>
                </a:path>
                <a:path w="1237615" h="597534">
                  <a:moveTo>
                    <a:pt x="452571" y="141356"/>
                  </a:moveTo>
                  <a:lnTo>
                    <a:pt x="307215" y="141356"/>
                  </a:lnTo>
                  <a:lnTo>
                    <a:pt x="345540" y="176715"/>
                  </a:lnTo>
                  <a:lnTo>
                    <a:pt x="381205" y="207402"/>
                  </a:lnTo>
                  <a:lnTo>
                    <a:pt x="414220" y="233415"/>
                  </a:lnTo>
                  <a:lnTo>
                    <a:pt x="472647" y="272529"/>
                  </a:lnTo>
                  <a:lnTo>
                    <a:pt x="522708" y="300300"/>
                  </a:lnTo>
                  <a:lnTo>
                    <a:pt x="544695" y="310357"/>
                  </a:lnTo>
                  <a:lnTo>
                    <a:pt x="550671" y="298441"/>
                  </a:lnTo>
                  <a:lnTo>
                    <a:pt x="557522" y="286588"/>
                  </a:lnTo>
                  <a:lnTo>
                    <a:pt x="583382" y="251335"/>
                  </a:lnTo>
                  <a:lnTo>
                    <a:pt x="611918" y="222401"/>
                  </a:lnTo>
                  <a:lnTo>
                    <a:pt x="588435" y="214664"/>
                  </a:lnTo>
                  <a:lnTo>
                    <a:pt x="562744" y="204169"/>
                  </a:lnTo>
                  <a:lnTo>
                    <a:pt x="534834" y="190905"/>
                  </a:lnTo>
                  <a:lnTo>
                    <a:pt x="504696" y="174863"/>
                  </a:lnTo>
                  <a:lnTo>
                    <a:pt x="472475" y="155252"/>
                  </a:lnTo>
                  <a:lnTo>
                    <a:pt x="452571" y="1413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273504" y="38678"/>
                  </a:lnTo>
                  <a:lnTo>
                    <a:pt x="243042" y="73989"/>
                  </a:lnTo>
                  <a:lnTo>
                    <a:pt x="208908" y="105944"/>
                  </a:lnTo>
                  <a:lnTo>
                    <a:pt x="171094" y="134550"/>
                  </a:lnTo>
                  <a:lnTo>
                    <a:pt x="130711" y="160052"/>
                  </a:lnTo>
                  <a:lnTo>
                    <a:pt x="88727" y="182677"/>
                  </a:lnTo>
                  <a:lnTo>
                    <a:pt x="45154" y="202416"/>
                  </a:lnTo>
                  <a:lnTo>
                    <a:pt x="0" y="219260"/>
                  </a:lnTo>
                  <a:lnTo>
                    <a:pt x="9780" y="229250"/>
                  </a:lnTo>
                  <a:lnTo>
                    <a:pt x="37904" y="263028"/>
                  </a:lnTo>
                  <a:lnTo>
                    <a:pt x="61176" y="298482"/>
                  </a:lnTo>
                  <a:lnTo>
                    <a:pt x="67223" y="309728"/>
                  </a:lnTo>
                  <a:lnTo>
                    <a:pt x="100108" y="294004"/>
                  </a:lnTo>
                  <a:lnTo>
                    <a:pt x="163875" y="258236"/>
                  </a:lnTo>
                  <a:lnTo>
                    <a:pt x="224757" y="216600"/>
                  </a:lnTo>
                  <a:lnTo>
                    <a:pt x="280986" y="168152"/>
                  </a:lnTo>
                  <a:lnTo>
                    <a:pt x="307215" y="141356"/>
                  </a:lnTo>
                  <a:lnTo>
                    <a:pt x="452571" y="141356"/>
                  </a:lnTo>
                  <a:lnTo>
                    <a:pt x="438154" y="131291"/>
                  </a:lnTo>
                  <a:lnTo>
                    <a:pt x="401712" y="102992"/>
                  </a:lnTo>
                  <a:lnTo>
                    <a:pt x="363130" y="70364"/>
                  </a:lnTo>
                  <a:lnTo>
                    <a:pt x="368175" y="62687"/>
                  </a:lnTo>
                  <a:lnTo>
                    <a:pt x="373103" y="54893"/>
                  </a:lnTo>
                  <a:lnTo>
                    <a:pt x="377913" y="46981"/>
                  </a:lnTo>
                  <a:lnTo>
                    <a:pt x="382606" y="38951"/>
                  </a:lnTo>
                  <a:lnTo>
                    <a:pt x="300304" y="0"/>
                  </a:lnTo>
                  <a:close/>
                </a:path>
                <a:path w="1237615" h="597534">
                  <a:moveTo>
                    <a:pt x="975677" y="1256"/>
                  </a:moveTo>
                  <a:lnTo>
                    <a:pt x="870130" y="1256"/>
                  </a:lnTo>
                  <a:lnTo>
                    <a:pt x="869934" y="24405"/>
                  </a:lnTo>
                  <a:lnTo>
                    <a:pt x="869345" y="50351"/>
                  </a:lnTo>
                  <a:lnTo>
                    <a:pt x="866989" y="110677"/>
                  </a:lnTo>
                  <a:lnTo>
                    <a:pt x="859594" y="178934"/>
                  </a:lnTo>
                  <a:lnTo>
                    <a:pt x="843953" y="251824"/>
                  </a:lnTo>
                  <a:lnTo>
                    <a:pt x="832189" y="289124"/>
                  </a:lnTo>
                  <a:lnTo>
                    <a:pt x="816676" y="325932"/>
                  </a:lnTo>
                  <a:lnTo>
                    <a:pt x="797393" y="362230"/>
                  </a:lnTo>
                  <a:lnTo>
                    <a:pt x="774321" y="397998"/>
                  </a:lnTo>
                  <a:lnTo>
                    <a:pt x="746619" y="432414"/>
                  </a:lnTo>
                  <a:lnTo>
                    <a:pt x="713459" y="464671"/>
                  </a:lnTo>
                  <a:lnTo>
                    <a:pt x="674842" y="494768"/>
                  </a:lnTo>
                  <a:lnTo>
                    <a:pt x="630766" y="522706"/>
                  </a:lnTo>
                  <a:lnTo>
                    <a:pt x="642331" y="530909"/>
                  </a:lnTo>
                  <a:lnTo>
                    <a:pt x="674534" y="558621"/>
                  </a:lnTo>
                  <a:lnTo>
                    <a:pt x="700641" y="587968"/>
                  </a:lnTo>
                  <a:lnTo>
                    <a:pt x="707413" y="597468"/>
                  </a:lnTo>
                  <a:lnTo>
                    <a:pt x="749779" y="568158"/>
                  </a:lnTo>
                  <a:lnTo>
                    <a:pt x="787659" y="536776"/>
                  </a:lnTo>
                  <a:lnTo>
                    <a:pt x="821043" y="503333"/>
                  </a:lnTo>
                  <a:lnTo>
                    <a:pt x="849921" y="467839"/>
                  </a:lnTo>
                  <a:lnTo>
                    <a:pt x="874793" y="431006"/>
                  </a:lnTo>
                  <a:lnTo>
                    <a:pt x="896307" y="393535"/>
                  </a:lnTo>
                  <a:lnTo>
                    <a:pt x="914445" y="355416"/>
                  </a:lnTo>
                  <a:lnTo>
                    <a:pt x="929186" y="316639"/>
                  </a:lnTo>
                  <a:lnTo>
                    <a:pt x="1030753" y="316639"/>
                  </a:lnTo>
                  <a:lnTo>
                    <a:pt x="1012793" y="277584"/>
                  </a:lnTo>
                  <a:lnTo>
                    <a:pt x="992761" y="220914"/>
                  </a:lnTo>
                  <a:lnTo>
                    <a:pt x="980251" y="168371"/>
                  </a:lnTo>
                  <a:lnTo>
                    <a:pt x="972712" y="124551"/>
                  </a:lnTo>
                  <a:lnTo>
                    <a:pt x="970651" y="106174"/>
                  </a:lnTo>
                  <a:lnTo>
                    <a:pt x="971750" y="91270"/>
                  </a:lnTo>
                  <a:lnTo>
                    <a:pt x="972692" y="76856"/>
                  </a:lnTo>
                  <a:lnTo>
                    <a:pt x="974616" y="36507"/>
                  </a:lnTo>
                  <a:lnTo>
                    <a:pt x="975402" y="12404"/>
                  </a:lnTo>
                  <a:lnTo>
                    <a:pt x="975677" y="1256"/>
                  </a:lnTo>
                  <a:close/>
                </a:path>
                <a:path w="1237615" h="597534">
                  <a:moveTo>
                    <a:pt x="1030753" y="316639"/>
                  </a:moveTo>
                  <a:lnTo>
                    <a:pt x="929186" y="316639"/>
                  </a:lnTo>
                  <a:lnTo>
                    <a:pt x="939393" y="342456"/>
                  </a:lnTo>
                  <a:lnTo>
                    <a:pt x="964481" y="393973"/>
                  </a:lnTo>
                  <a:lnTo>
                    <a:pt x="995889" y="444942"/>
                  </a:lnTo>
                  <a:lnTo>
                    <a:pt x="1034912" y="493046"/>
                  </a:lnTo>
                  <a:lnTo>
                    <a:pt x="1081930" y="537558"/>
                  </a:lnTo>
                  <a:lnTo>
                    <a:pt x="1138159" y="576124"/>
                  </a:lnTo>
                  <a:lnTo>
                    <a:pt x="1169807" y="593070"/>
                  </a:lnTo>
                  <a:lnTo>
                    <a:pt x="1175383" y="583079"/>
                  </a:lnTo>
                  <a:lnTo>
                    <a:pt x="1181901" y="572901"/>
                  </a:lnTo>
                  <a:lnTo>
                    <a:pt x="1206874" y="541696"/>
                  </a:lnTo>
                  <a:lnTo>
                    <a:pt x="1237030" y="513911"/>
                  </a:lnTo>
                  <a:lnTo>
                    <a:pt x="1198451" y="494140"/>
                  </a:lnTo>
                  <a:lnTo>
                    <a:pt x="1163603" y="472210"/>
                  </a:lnTo>
                  <a:lnTo>
                    <a:pt x="1132485" y="448121"/>
                  </a:lnTo>
                  <a:lnTo>
                    <a:pt x="1080947" y="394209"/>
                  </a:lnTo>
                  <a:lnTo>
                    <a:pt x="1041324" y="336881"/>
                  </a:lnTo>
                  <a:lnTo>
                    <a:pt x="1030753" y="31663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255070" y="214862"/>
                  </a:moveTo>
                  <a:lnTo>
                    <a:pt x="350565" y="214862"/>
                  </a:lnTo>
                  <a:lnTo>
                    <a:pt x="350565" y="596840"/>
                  </a:lnTo>
                  <a:lnTo>
                    <a:pt x="255070" y="596840"/>
                  </a:lnTo>
                  <a:lnTo>
                    <a:pt x="255070" y="214862"/>
                  </a:lnTo>
                  <a:close/>
                </a:path>
                <a:path w="1237615" h="597534">
                  <a:moveTo>
                    <a:pt x="870130" y="1256"/>
                  </a:moveTo>
                  <a:lnTo>
                    <a:pt x="975677" y="1256"/>
                  </a:lnTo>
                  <a:lnTo>
                    <a:pt x="975402" y="12404"/>
                  </a:lnTo>
                  <a:lnTo>
                    <a:pt x="973478" y="62913"/>
                  </a:lnTo>
                  <a:lnTo>
                    <a:pt x="970651" y="106174"/>
                  </a:lnTo>
                  <a:lnTo>
                    <a:pt x="972712" y="124551"/>
                  </a:lnTo>
                  <a:lnTo>
                    <a:pt x="980251" y="168371"/>
                  </a:lnTo>
                  <a:lnTo>
                    <a:pt x="992761" y="220914"/>
                  </a:lnTo>
                  <a:lnTo>
                    <a:pt x="1012793" y="277584"/>
                  </a:lnTo>
                  <a:lnTo>
                    <a:pt x="1041324" y="336881"/>
                  </a:lnTo>
                  <a:lnTo>
                    <a:pt x="1080947" y="394209"/>
                  </a:lnTo>
                  <a:lnTo>
                    <a:pt x="1132485" y="448121"/>
                  </a:lnTo>
                  <a:lnTo>
                    <a:pt x="1163603" y="472210"/>
                  </a:lnTo>
                  <a:lnTo>
                    <a:pt x="1198451" y="494140"/>
                  </a:lnTo>
                  <a:lnTo>
                    <a:pt x="1237030" y="513911"/>
                  </a:lnTo>
                  <a:lnTo>
                    <a:pt x="1226507" y="522649"/>
                  </a:lnTo>
                  <a:lnTo>
                    <a:pt x="1197764" y="552025"/>
                  </a:lnTo>
                  <a:lnTo>
                    <a:pt x="1175383" y="583079"/>
                  </a:lnTo>
                  <a:lnTo>
                    <a:pt x="1169807" y="593070"/>
                  </a:lnTo>
                  <a:lnTo>
                    <a:pt x="1138159" y="576124"/>
                  </a:lnTo>
                  <a:lnTo>
                    <a:pt x="1081930" y="537558"/>
                  </a:lnTo>
                  <a:lnTo>
                    <a:pt x="1034912" y="493046"/>
                  </a:lnTo>
                  <a:lnTo>
                    <a:pt x="995889" y="444942"/>
                  </a:lnTo>
                  <a:lnTo>
                    <a:pt x="964481" y="393973"/>
                  </a:lnTo>
                  <a:lnTo>
                    <a:pt x="939393" y="342456"/>
                  </a:lnTo>
                  <a:lnTo>
                    <a:pt x="929186" y="316639"/>
                  </a:lnTo>
                  <a:lnTo>
                    <a:pt x="914445" y="355416"/>
                  </a:lnTo>
                  <a:lnTo>
                    <a:pt x="896307" y="393535"/>
                  </a:lnTo>
                  <a:lnTo>
                    <a:pt x="874793" y="431006"/>
                  </a:lnTo>
                  <a:lnTo>
                    <a:pt x="849921" y="467839"/>
                  </a:lnTo>
                  <a:lnTo>
                    <a:pt x="821043" y="503333"/>
                  </a:lnTo>
                  <a:lnTo>
                    <a:pt x="787659" y="536776"/>
                  </a:lnTo>
                  <a:lnTo>
                    <a:pt x="749779" y="568158"/>
                  </a:lnTo>
                  <a:lnTo>
                    <a:pt x="707413" y="597468"/>
                  </a:lnTo>
                  <a:lnTo>
                    <a:pt x="700641" y="587968"/>
                  </a:lnTo>
                  <a:lnTo>
                    <a:pt x="692897" y="578320"/>
                  </a:lnTo>
                  <a:lnTo>
                    <a:pt x="664205" y="548887"/>
                  </a:lnTo>
                  <a:lnTo>
                    <a:pt x="630766" y="522706"/>
                  </a:lnTo>
                  <a:lnTo>
                    <a:pt x="674842" y="494768"/>
                  </a:lnTo>
                  <a:lnTo>
                    <a:pt x="713459" y="464671"/>
                  </a:lnTo>
                  <a:lnTo>
                    <a:pt x="746619" y="432414"/>
                  </a:lnTo>
                  <a:lnTo>
                    <a:pt x="774321" y="397998"/>
                  </a:lnTo>
                  <a:lnTo>
                    <a:pt x="797393" y="362230"/>
                  </a:lnTo>
                  <a:lnTo>
                    <a:pt x="816676" y="325932"/>
                  </a:lnTo>
                  <a:lnTo>
                    <a:pt x="832189" y="289124"/>
                  </a:lnTo>
                  <a:lnTo>
                    <a:pt x="843953" y="251824"/>
                  </a:lnTo>
                  <a:lnTo>
                    <a:pt x="859594" y="178934"/>
                  </a:lnTo>
                  <a:lnTo>
                    <a:pt x="866989" y="110677"/>
                  </a:lnTo>
                  <a:lnTo>
                    <a:pt x="869345" y="50351"/>
                  </a:lnTo>
                  <a:lnTo>
                    <a:pt x="869934" y="24405"/>
                  </a:lnTo>
                  <a:lnTo>
                    <a:pt x="870130" y="12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382606" y="38951"/>
                  </a:lnTo>
                  <a:lnTo>
                    <a:pt x="377913" y="46981"/>
                  </a:lnTo>
                  <a:lnTo>
                    <a:pt x="373103" y="54893"/>
                  </a:lnTo>
                  <a:lnTo>
                    <a:pt x="368175" y="62687"/>
                  </a:lnTo>
                  <a:lnTo>
                    <a:pt x="363130" y="70364"/>
                  </a:lnTo>
                  <a:lnTo>
                    <a:pt x="401712" y="102992"/>
                  </a:lnTo>
                  <a:lnTo>
                    <a:pt x="438154" y="131291"/>
                  </a:lnTo>
                  <a:lnTo>
                    <a:pt x="472475" y="155252"/>
                  </a:lnTo>
                  <a:lnTo>
                    <a:pt x="534834" y="190905"/>
                  </a:lnTo>
                  <a:lnTo>
                    <a:pt x="588435" y="214664"/>
                  </a:lnTo>
                  <a:lnTo>
                    <a:pt x="611918" y="222401"/>
                  </a:lnTo>
                  <a:lnTo>
                    <a:pt x="602301" y="231116"/>
                  </a:lnTo>
                  <a:lnTo>
                    <a:pt x="574118" y="262819"/>
                  </a:lnTo>
                  <a:lnTo>
                    <a:pt x="550647" y="298482"/>
                  </a:lnTo>
                  <a:lnTo>
                    <a:pt x="544695" y="310357"/>
                  </a:lnTo>
                  <a:lnTo>
                    <a:pt x="522708" y="300300"/>
                  </a:lnTo>
                  <a:lnTo>
                    <a:pt x="472647" y="272529"/>
                  </a:lnTo>
                  <a:lnTo>
                    <a:pt x="414220" y="233415"/>
                  </a:lnTo>
                  <a:lnTo>
                    <a:pt x="381205" y="207402"/>
                  </a:lnTo>
                  <a:lnTo>
                    <a:pt x="345540" y="176715"/>
                  </a:lnTo>
                  <a:lnTo>
                    <a:pt x="307215" y="141356"/>
                  </a:lnTo>
                  <a:lnTo>
                    <a:pt x="280986" y="168152"/>
                  </a:lnTo>
                  <a:lnTo>
                    <a:pt x="224757" y="216600"/>
                  </a:lnTo>
                  <a:lnTo>
                    <a:pt x="163875" y="258236"/>
                  </a:lnTo>
                  <a:lnTo>
                    <a:pt x="100108" y="294004"/>
                  </a:lnTo>
                  <a:lnTo>
                    <a:pt x="67223" y="309728"/>
                  </a:lnTo>
                  <a:lnTo>
                    <a:pt x="61154" y="298441"/>
                  </a:lnTo>
                  <a:lnTo>
                    <a:pt x="54252" y="286889"/>
                  </a:lnTo>
                  <a:lnTo>
                    <a:pt x="28713" y="251154"/>
                  </a:lnTo>
                  <a:lnTo>
                    <a:pt x="0" y="219260"/>
                  </a:lnTo>
                  <a:lnTo>
                    <a:pt x="45154" y="202416"/>
                  </a:lnTo>
                  <a:lnTo>
                    <a:pt x="88727" y="182677"/>
                  </a:lnTo>
                  <a:lnTo>
                    <a:pt x="130711" y="160052"/>
                  </a:lnTo>
                  <a:lnTo>
                    <a:pt x="171094" y="134550"/>
                  </a:lnTo>
                  <a:lnTo>
                    <a:pt x="208908" y="105944"/>
                  </a:lnTo>
                  <a:lnTo>
                    <a:pt x="243042" y="73989"/>
                  </a:lnTo>
                  <a:lnTo>
                    <a:pt x="273504" y="38678"/>
                  </a:lnTo>
                  <a:lnTo>
                    <a:pt x="30030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89891" y="7740078"/>
              <a:ext cx="1259019" cy="6232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4917" y="8424905"/>
              <a:ext cx="1252527" cy="65199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299524" y="8429167"/>
              <a:ext cx="1209675" cy="610235"/>
            </a:xfrm>
            <a:custGeom>
              <a:avLst/>
              <a:gdLst/>
              <a:ahLst/>
              <a:cxnLst/>
              <a:rect l="l" t="t" r="r" b="b"/>
              <a:pathLst>
                <a:path w="1209675" h="610234">
                  <a:moveTo>
                    <a:pt x="1209387" y="241249"/>
                  </a:moveTo>
                  <a:lnTo>
                    <a:pt x="682911" y="241249"/>
                  </a:lnTo>
                  <a:lnTo>
                    <a:pt x="682911" y="345657"/>
                  </a:lnTo>
                  <a:lnTo>
                    <a:pt x="682439" y="362816"/>
                  </a:lnTo>
                  <a:lnTo>
                    <a:pt x="677984" y="418162"/>
                  </a:lnTo>
                  <a:lnTo>
                    <a:pt x="670645" y="455900"/>
                  </a:lnTo>
                  <a:lnTo>
                    <a:pt x="658885" y="493208"/>
                  </a:lnTo>
                  <a:lnTo>
                    <a:pt x="640937" y="527847"/>
                  </a:lnTo>
                  <a:lnTo>
                    <a:pt x="629509" y="544067"/>
                  </a:lnTo>
                  <a:lnTo>
                    <a:pt x="638265" y="549801"/>
                  </a:lnTo>
                  <a:lnTo>
                    <a:pt x="669717" y="574642"/>
                  </a:lnTo>
                  <a:lnTo>
                    <a:pt x="699108" y="602177"/>
                  </a:lnTo>
                  <a:lnTo>
                    <a:pt x="706156" y="610033"/>
                  </a:lnTo>
                  <a:lnTo>
                    <a:pt x="720212" y="590202"/>
                  </a:lnTo>
                  <a:lnTo>
                    <a:pt x="743100" y="546496"/>
                  </a:lnTo>
                  <a:lnTo>
                    <a:pt x="759217" y="497942"/>
                  </a:lnTo>
                  <a:lnTo>
                    <a:pt x="770055" y="448153"/>
                  </a:lnTo>
                  <a:lnTo>
                    <a:pt x="776103" y="398425"/>
                  </a:lnTo>
                  <a:lnTo>
                    <a:pt x="778816" y="352448"/>
                  </a:lnTo>
                  <a:lnTo>
                    <a:pt x="779033" y="330461"/>
                  </a:lnTo>
                  <a:lnTo>
                    <a:pt x="1209387" y="330461"/>
                  </a:lnTo>
                  <a:lnTo>
                    <a:pt x="1209387" y="241249"/>
                  </a:lnTo>
                  <a:close/>
                </a:path>
                <a:path w="1209675" h="610234">
                  <a:moveTo>
                    <a:pt x="855052" y="149524"/>
                  </a:moveTo>
                  <a:lnTo>
                    <a:pt x="821755" y="149524"/>
                  </a:lnTo>
                  <a:lnTo>
                    <a:pt x="766468" y="173397"/>
                  </a:lnTo>
                  <a:lnTo>
                    <a:pt x="771943" y="181190"/>
                  </a:lnTo>
                  <a:lnTo>
                    <a:pt x="777358" y="189326"/>
                  </a:lnTo>
                  <a:lnTo>
                    <a:pt x="797658" y="224155"/>
                  </a:lnTo>
                  <a:lnTo>
                    <a:pt x="806048" y="241249"/>
                  </a:lnTo>
                  <a:lnTo>
                    <a:pt x="856937" y="241249"/>
                  </a:lnTo>
                  <a:lnTo>
                    <a:pt x="899030" y="222401"/>
                  </a:lnTo>
                  <a:lnTo>
                    <a:pt x="895458" y="213979"/>
                  </a:lnTo>
                  <a:lnTo>
                    <a:pt x="891190" y="205203"/>
                  </a:lnTo>
                  <a:lnTo>
                    <a:pt x="868219" y="167665"/>
                  </a:lnTo>
                  <a:lnTo>
                    <a:pt x="861724" y="158496"/>
                  </a:lnTo>
                  <a:lnTo>
                    <a:pt x="855052" y="149524"/>
                  </a:lnTo>
                  <a:close/>
                </a:path>
                <a:path w="1209675" h="610234">
                  <a:moveTo>
                    <a:pt x="1048554" y="149524"/>
                  </a:moveTo>
                  <a:lnTo>
                    <a:pt x="1032848" y="149524"/>
                  </a:lnTo>
                  <a:lnTo>
                    <a:pt x="1028983" y="160754"/>
                  </a:lnTo>
                  <a:lnTo>
                    <a:pt x="1024628" y="172298"/>
                  </a:lnTo>
                  <a:lnTo>
                    <a:pt x="1009048" y="208324"/>
                  </a:lnTo>
                  <a:lnTo>
                    <a:pt x="992011" y="241249"/>
                  </a:lnTo>
                  <a:lnTo>
                    <a:pt x="1088762" y="241249"/>
                  </a:lnTo>
                  <a:lnTo>
                    <a:pt x="1124808" y="193960"/>
                  </a:lnTo>
                  <a:lnTo>
                    <a:pt x="1137766" y="177167"/>
                  </a:lnTo>
                  <a:lnTo>
                    <a:pt x="1048554" y="149524"/>
                  </a:lnTo>
                  <a:close/>
                </a:path>
                <a:path w="1209675" h="610234">
                  <a:moveTo>
                    <a:pt x="1197450" y="62825"/>
                  </a:moveTo>
                  <a:lnTo>
                    <a:pt x="679769" y="62825"/>
                  </a:lnTo>
                  <a:lnTo>
                    <a:pt x="679769" y="149524"/>
                  </a:lnTo>
                  <a:lnTo>
                    <a:pt x="1197450" y="149524"/>
                  </a:lnTo>
                  <a:lnTo>
                    <a:pt x="1197450" y="62825"/>
                  </a:lnTo>
                  <a:close/>
                </a:path>
                <a:path w="1209675" h="610234">
                  <a:moveTo>
                    <a:pt x="958714" y="0"/>
                  </a:moveTo>
                  <a:lnTo>
                    <a:pt x="863219" y="21988"/>
                  </a:lnTo>
                  <a:lnTo>
                    <a:pt x="867094" y="27957"/>
                  </a:lnTo>
                  <a:lnTo>
                    <a:pt x="870863" y="34449"/>
                  </a:lnTo>
                  <a:lnTo>
                    <a:pt x="874737" y="41464"/>
                  </a:lnTo>
                  <a:lnTo>
                    <a:pt x="878716" y="48375"/>
                  </a:lnTo>
                  <a:lnTo>
                    <a:pt x="882381" y="55495"/>
                  </a:lnTo>
                  <a:lnTo>
                    <a:pt x="885836" y="62825"/>
                  </a:lnTo>
                  <a:lnTo>
                    <a:pt x="994524" y="62825"/>
                  </a:lnTo>
                  <a:lnTo>
                    <a:pt x="974116" y="22646"/>
                  </a:lnTo>
                  <a:lnTo>
                    <a:pt x="963979" y="7182"/>
                  </a:lnTo>
                  <a:lnTo>
                    <a:pt x="958714" y="0"/>
                  </a:lnTo>
                  <a:close/>
                </a:path>
                <a:path w="1209675" h="610234">
                  <a:moveTo>
                    <a:pt x="591814" y="494435"/>
                  </a:moveTo>
                  <a:lnTo>
                    <a:pt x="20104" y="494435"/>
                  </a:lnTo>
                  <a:lnTo>
                    <a:pt x="20104" y="583647"/>
                  </a:lnTo>
                  <a:lnTo>
                    <a:pt x="591814" y="583647"/>
                  </a:lnTo>
                  <a:lnTo>
                    <a:pt x="591814" y="494435"/>
                  </a:lnTo>
                  <a:close/>
                </a:path>
                <a:path w="1209675" h="610234">
                  <a:moveTo>
                    <a:pt x="353078" y="386375"/>
                  </a:moveTo>
                  <a:lnTo>
                    <a:pt x="257583" y="386375"/>
                  </a:lnTo>
                  <a:lnTo>
                    <a:pt x="257583" y="494435"/>
                  </a:lnTo>
                  <a:lnTo>
                    <a:pt x="353078" y="494435"/>
                  </a:lnTo>
                  <a:lnTo>
                    <a:pt x="353078" y="386375"/>
                  </a:lnTo>
                  <a:close/>
                </a:path>
                <a:path w="1209675" h="610234">
                  <a:moveTo>
                    <a:pt x="533386" y="298420"/>
                  </a:moveTo>
                  <a:lnTo>
                    <a:pt x="94866" y="298420"/>
                  </a:lnTo>
                  <a:lnTo>
                    <a:pt x="94866" y="386375"/>
                  </a:lnTo>
                  <a:lnTo>
                    <a:pt x="533386" y="386375"/>
                  </a:lnTo>
                  <a:lnTo>
                    <a:pt x="533386" y="298420"/>
                  </a:lnTo>
                  <a:close/>
                </a:path>
                <a:path w="1209675" h="610234">
                  <a:moveTo>
                    <a:pt x="353078" y="202297"/>
                  </a:moveTo>
                  <a:lnTo>
                    <a:pt x="257583" y="202297"/>
                  </a:lnTo>
                  <a:lnTo>
                    <a:pt x="257583" y="298420"/>
                  </a:lnTo>
                  <a:lnTo>
                    <a:pt x="353078" y="298420"/>
                  </a:lnTo>
                  <a:lnTo>
                    <a:pt x="353078" y="202297"/>
                  </a:lnTo>
                  <a:close/>
                </a:path>
                <a:path w="1209675" h="610234">
                  <a:moveTo>
                    <a:pt x="109944" y="10052"/>
                  </a:moveTo>
                  <a:lnTo>
                    <a:pt x="90560" y="73296"/>
                  </a:lnTo>
                  <a:lnTo>
                    <a:pt x="65128" y="133713"/>
                  </a:lnTo>
                  <a:lnTo>
                    <a:pt x="34606" y="187834"/>
                  </a:lnTo>
                  <a:lnTo>
                    <a:pt x="0" y="232453"/>
                  </a:lnTo>
                  <a:lnTo>
                    <a:pt x="9698" y="237931"/>
                  </a:lnTo>
                  <a:lnTo>
                    <a:pt x="43035" y="258840"/>
                  </a:lnTo>
                  <a:lnTo>
                    <a:pt x="74251" y="281177"/>
                  </a:lnTo>
                  <a:lnTo>
                    <a:pt x="82301" y="287739"/>
                  </a:lnTo>
                  <a:lnTo>
                    <a:pt x="89347" y="278689"/>
                  </a:lnTo>
                  <a:lnTo>
                    <a:pt x="116948" y="237460"/>
                  </a:lnTo>
                  <a:lnTo>
                    <a:pt x="136959" y="202297"/>
                  </a:lnTo>
                  <a:lnTo>
                    <a:pt x="558517" y="202297"/>
                  </a:lnTo>
                  <a:lnTo>
                    <a:pt x="558517" y="113085"/>
                  </a:lnTo>
                  <a:lnTo>
                    <a:pt x="177167" y="113085"/>
                  </a:lnTo>
                  <a:lnTo>
                    <a:pt x="184961" y="92844"/>
                  </a:lnTo>
                  <a:lnTo>
                    <a:pt x="192166" y="72484"/>
                  </a:lnTo>
                  <a:lnTo>
                    <a:pt x="198783" y="52007"/>
                  </a:lnTo>
                  <a:lnTo>
                    <a:pt x="204810" y="31412"/>
                  </a:lnTo>
                  <a:lnTo>
                    <a:pt x="109944" y="10052"/>
                  </a:lnTo>
                  <a:close/>
                </a:path>
                <a:path w="1209675" h="610234">
                  <a:moveTo>
                    <a:pt x="353078" y="3769"/>
                  </a:moveTo>
                  <a:lnTo>
                    <a:pt x="257583" y="3769"/>
                  </a:lnTo>
                  <a:lnTo>
                    <a:pt x="257583" y="113085"/>
                  </a:lnTo>
                  <a:lnTo>
                    <a:pt x="353078" y="113085"/>
                  </a:lnTo>
                  <a:lnTo>
                    <a:pt x="353078" y="37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42640" y="8566755"/>
              <a:ext cx="201669" cy="11559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87587" y="8416079"/>
              <a:ext cx="1233679" cy="6357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93660" y="9108466"/>
              <a:ext cx="1267710" cy="63940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297639" y="9112707"/>
              <a:ext cx="1226185" cy="596900"/>
            </a:xfrm>
            <a:custGeom>
              <a:avLst/>
              <a:gdLst/>
              <a:ahLst/>
              <a:cxnLst/>
              <a:rect l="l" t="t" r="r" b="b"/>
              <a:pathLst>
                <a:path w="1226184" h="596900">
                  <a:moveTo>
                    <a:pt x="175282" y="197271"/>
                  </a:moveTo>
                  <a:lnTo>
                    <a:pt x="84814" y="197271"/>
                  </a:lnTo>
                  <a:lnTo>
                    <a:pt x="82697" y="246569"/>
                  </a:lnTo>
                  <a:lnTo>
                    <a:pt x="78557" y="293786"/>
                  </a:lnTo>
                  <a:lnTo>
                    <a:pt x="72415" y="338922"/>
                  </a:lnTo>
                  <a:lnTo>
                    <a:pt x="64291" y="381977"/>
                  </a:lnTo>
                  <a:lnTo>
                    <a:pt x="53494" y="422760"/>
                  </a:lnTo>
                  <a:lnTo>
                    <a:pt x="39174" y="460941"/>
                  </a:lnTo>
                  <a:lnTo>
                    <a:pt x="21339" y="496550"/>
                  </a:lnTo>
                  <a:lnTo>
                    <a:pt x="0" y="529617"/>
                  </a:lnTo>
                  <a:lnTo>
                    <a:pt x="9539" y="535803"/>
                  </a:lnTo>
                  <a:lnTo>
                    <a:pt x="47820" y="569246"/>
                  </a:lnTo>
                  <a:lnTo>
                    <a:pt x="70364" y="596840"/>
                  </a:lnTo>
                  <a:lnTo>
                    <a:pt x="78739" y="584903"/>
                  </a:lnTo>
                  <a:lnTo>
                    <a:pt x="100729" y="547836"/>
                  </a:lnTo>
                  <a:lnTo>
                    <a:pt x="119489" y="507785"/>
                  </a:lnTo>
                  <a:lnTo>
                    <a:pt x="125022" y="493806"/>
                  </a:lnTo>
                  <a:lnTo>
                    <a:pt x="291439" y="493806"/>
                  </a:lnTo>
                  <a:lnTo>
                    <a:pt x="291559" y="493178"/>
                  </a:lnTo>
                  <a:lnTo>
                    <a:pt x="167115" y="493178"/>
                  </a:lnTo>
                  <a:lnTo>
                    <a:pt x="160309" y="492969"/>
                  </a:lnTo>
                  <a:lnTo>
                    <a:pt x="146232" y="492236"/>
                  </a:lnTo>
                  <a:lnTo>
                    <a:pt x="139943" y="491804"/>
                  </a:lnTo>
                  <a:lnTo>
                    <a:pt x="126278" y="490665"/>
                  </a:lnTo>
                  <a:lnTo>
                    <a:pt x="137119" y="458091"/>
                  </a:lnTo>
                  <a:lnTo>
                    <a:pt x="146409" y="424280"/>
                  </a:lnTo>
                  <a:lnTo>
                    <a:pt x="160413" y="352868"/>
                  </a:lnTo>
                  <a:lnTo>
                    <a:pt x="169693" y="276994"/>
                  </a:lnTo>
                  <a:lnTo>
                    <a:pt x="172944" y="237618"/>
                  </a:lnTo>
                  <a:lnTo>
                    <a:pt x="175282" y="197271"/>
                  </a:lnTo>
                  <a:close/>
                </a:path>
                <a:path w="1226184" h="596900">
                  <a:moveTo>
                    <a:pt x="291439" y="493806"/>
                  </a:moveTo>
                  <a:lnTo>
                    <a:pt x="125022" y="493806"/>
                  </a:lnTo>
                  <a:lnTo>
                    <a:pt x="130028" y="504372"/>
                  </a:lnTo>
                  <a:lnTo>
                    <a:pt x="134524" y="515507"/>
                  </a:lnTo>
                  <a:lnTo>
                    <a:pt x="147089" y="563451"/>
                  </a:lnTo>
                  <a:lnTo>
                    <a:pt x="149524" y="584903"/>
                  </a:lnTo>
                  <a:lnTo>
                    <a:pt x="160243" y="585060"/>
                  </a:lnTo>
                  <a:lnTo>
                    <a:pt x="170570" y="585060"/>
                  </a:lnTo>
                  <a:lnTo>
                    <a:pt x="180504" y="584903"/>
                  </a:lnTo>
                  <a:lnTo>
                    <a:pt x="223029" y="580505"/>
                  </a:lnTo>
                  <a:lnTo>
                    <a:pt x="263159" y="558281"/>
                  </a:lnTo>
                  <a:lnTo>
                    <a:pt x="285069" y="521122"/>
                  </a:lnTo>
                  <a:lnTo>
                    <a:pt x="289310" y="504953"/>
                  </a:lnTo>
                  <a:lnTo>
                    <a:pt x="291439" y="493806"/>
                  </a:lnTo>
                  <a:close/>
                </a:path>
                <a:path w="1226184" h="596900">
                  <a:moveTo>
                    <a:pt x="315383" y="108059"/>
                  </a:moveTo>
                  <a:lnTo>
                    <a:pt x="18219" y="108059"/>
                  </a:lnTo>
                  <a:lnTo>
                    <a:pt x="18219" y="197271"/>
                  </a:lnTo>
                  <a:lnTo>
                    <a:pt x="221773" y="197271"/>
                  </a:lnTo>
                  <a:lnTo>
                    <a:pt x="220024" y="242762"/>
                  </a:lnTo>
                  <a:lnTo>
                    <a:pt x="218226" y="283747"/>
                  </a:lnTo>
                  <a:lnTo>
                    <a:pt x="214399" y="352868"/>
                  </a:lnTo>
                  <a:lnTo>
                    <a:pt x="210320" y="404372"/>
                  </a:lnTo>
                  <a:lnTo>
                    <a:pt x="203053" y="455758"/>
                  </a:lnTo>
                  <a:lnTo>
                    <a:pt x="180916" y="492241"/>
                  </a:lnTo>
                  <a:lnTo>
                    <a:pt x="177062" y="493178"/>
                  </a:lnTo>
                  <a:lnTo>
                    <a:pt x="291559" y="493178"/>
                  </a:lnTo>
                  <a:lnTo>
                    <a:pt x="299598" y="432539"/>
                  </a:lnTo>
                  <a:lnTo>
                    <a:pt x="305016" y="360617"/>
                  </a:lnTo>
                  <a:lnTo>
                    <a:pt x="307474" y="315407"/>
                  </a:lnTo>
                  <a:lnTo>
                    <a:pt x="309728" y="266850"/>
                  </a:lnTo>
                  <a:lnTo>
                    <a:pt x="311966" y="210896"/>
                  </a:lnTo>
                  <a:lnTo>
                    <a:pt x="314126" y="148895"/>
                  </a:lnTo>
                  <a:lnTo>
                    <a:pt x="314440" y="142194"/>
                  </a:lnTo>
                  <a:lnTo>
                    <a:pt x="314754" y="134027"/>
                  </a:lnTo>
                  <a:lnTo>
                    <a:pt x="314964" y="124184"/>
                  </a:lnTo>
                  <a:lnTo>
                    <a:pt x="315278" y="114446"/>
                  </a:lnTo>
                  <a:lnTo>
                    <a:pt x="315383" y="108059"/>
                  </a:lnTo>
                  <a:close/>
                </a:path>
                <a:path w="1226184" h="596900">
                  <a:moveTo>
                    <a:pt x="179052" y="0"/>
                  </a:moveTo>
                  <a:lnTo>
                    <a:pt x="86698" y="0"/>
                  </a:lnTo>
                  <a:lnTo>
                    <a:pt x="86698" y="108059"/>
                  </a:lnTo>
                  <a:lnTo>
                    <a:pt x="177795" y="108059"/>
                  </a:lnTo>
                  <a:lnTo>
                    <a:pt x="178029" y="94764"/>
                  </a:lnTo>
                  <a:lnTo>
                    <a:pt x="178458" y="67978"/>
                  </a:lnTo>
                  <a:lnTo>
                    <a:pt x="178831" y="40860"/>
                  </a:lnTo>
                  <a:lnTo>
                    <a:pt x="178960" y="27263"/>
                  </a:lnTo>
                  <a:lnTo>
                    <a:pt x="179052" y="0"/>
                  </a:lnTo>
                  <a:close/>
                </a:path>
                <a:path w="1226184" h="596900">
                  <a:moveTo>
                    <a:pt x="583018" y="67223"/>
                  </a:moveTo>
                  <a:lnTo>
                    <a:pt x="333602" y="67223"/>
                  </a:lnTo>
                  <a:lnTo>
                    <a:pt x="333602" y="581134"/>
                  </a:lnTo>
                  <a:lnTo>
                    <a:pt x="424699" y="581134"/>
                  </a:lnTo>
                  <a:lnTo>
                    <a:pt x="424699" y="538412"/>
                  </a:lnTo>
                  <a:lnTo>
                    <a:pt x="583018" y="538412"/>
                  </a:lnTo>
                  <a:lnTo>
                    <a:pt x="583018" y="450457"/>
                  </a:lnTo>
                  <a:lnTo>
                    <a:pt x="424699" y="450457"/>
                  </a:lnTo>
                  <a:lnTo>
                    <a:pt x="424699" y="155178"/>
                  </a:lnTo>
                  <a:lnTo>
                    <a:pt x="583018" y="155178"/>
                  </a:lnTo>
                  <a:lnTo>
                    <a:pt x="583018" y="67223"/>
                  </a:lnTo>
                  <a:close/>
                </a:path>
                <a:path w="1226184" h="596900">
                  <a:moveTo>
                    <a:pt x="583018" y="538412"/>
                  </a:moveTo>
                  <a:lnTo>
                    <a:pt x="487524" y="538412"/>
                  </a:lnTo>
                  <a:lnTo>
                    <a:pt x="487524" y="576108"/>
                  </a:lnTo>
                  <a:lnTo>
                    <a:pt x="583018" y="576108"/>
                  </a:lnTo>
                  <a:lnTo>
                    <a:pt x="583018" y="538412"/>
                  </a:lnTo>
                  <a:close/>
                </a:path>
                <a:path w="1226184" h="596900">
                  <a:moveTo>
                    <a:pt x="583018" y="155178"/>
                  </a:moveTo>
                  <a:lnTo>
                    <a:pt x="487524" y="155178"/>
                  </a:lnTo>
                  <a:lnTo>
                    <a:pt x="487524" y="450457"/>
                  </a:lnTo>
                  <a:lnTo>
                    <a:pt x="583018" y="450457"/>
                  </a:lnTo>
                  <a:lnTo>
                    <a:pt x="583018" y="155178"/>
                  </a:lnTo>
                  <a:close/>
                </a:path>
                <a:path w="1226184" h="596900">
                  <a:moveTo>
                    <a:pt x="1225721" y="462394"/>
                  </a:moveTo>
                  <a:lnTo>
                    <a:pt x="645844" y="462394"/>
                  </a:lnTo>
                  <a:lnTo>
                    <a:pt x="645844" y="554747"/>
                  </a:lnTo>
                  <a:lnTo>
                    <a:pt x="1225721" y="554747"/>
                  </a:lnTo>
                  <a:lnTo>
                    <a:pt x="1225721" y="462394"/>
                  </a:lnTo>
                  <a:close/>
                </a:path>
                <a:path w="1226184" h="596900">
                  <a:moveTo>
                    <a:pt x="983844" y="156435"/>
                  </a:moveTo>
                  <a:lnTo>
                    <a:pt x="878926" y="156435"/>
                  </a:lnTo>
                  <a:lnTo>
                    <a:pt x="878926" y="462394"/>
                  </a:lnTo>
                  <a:lnTo>
                    <a:pt x="983844" y="462394"/>
                  </a:lnTo>
                  <a:lnTo>
                    <a:pt x="983844" y="156435"/>
                  </a:lnTo>
                  <a:close/>
                </a:path>
                <a:path w="1226184" h="596900">
                  <a:moveTo>
                    <a:pt x="1188026" y="60940"/>
                  </a:moveTo>
                  <a:lnTo>
                    <a:pt x="681654" y="60940"/>
                  </a:lnTo>
                  <a:lnTo>
                    <a:pt x="681654" y="156435"/>
                  </a:lnTo>
                  <a:lnTo>
                    <a:pt x="1188026" y="156435"/>
                  </a:lnTo>
                  <a:lnTo>
                    <a:pt x="1188026" y="609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3918" y="9173647"/>
              <a:ext cx="1099820" cy="520700"/>
            </a:xfrm>
            <a:custGeom>
              <a:avLst/>
              <a:gdLst/>
              <a:ahLst/>
              <a:cxnLst/>
              <a:rect l="l" t="t" r="r" b="b"/>
              <a:pathLst>
                <a:path w="1099820" h="520700">
                  <a:moveTo>
                    <a:pt x="49003" y="136330"/>
                  </a:moveTo>
                  <a:lnTo>
                    <a:pt x="46665" y="176678"/>
                  </a:lnTo>
                  <a:lnTo>
                    <a:pt x="43414" y="216053"/>
                  </a:lnTo>
                  <a:lnTo>
                    <a:pt x="39241" y="254467"/>
                  </a:lnTo>
                  <a:lnTo>
                    <a:pt x="27888" y="328272"/>
                  </a:lnTo>
                  <a:lnTo>
                    <a:pt x="10840" y="397150"/>
                  </a:lnTo>
                  <a:lnTo>
                    <a:pt x="0" y="429725"/>
                  </a:lnTo>
                  <a:lnTo>
                    <a:pt x="6989" y="430328"/>
                  </a:lnTo>
                  <a:lnTo>
                    <a:pt x="13664" y="430863"/>
                  </a:lnTo>
                  <a:lnTo>
                    <a:pt x="20025" y="431300"/>
                  </a:lnTo>
                  <a:lnTo>
                    <a:pt x="26072" y="431609"/>
                  </a:lnTo>
                  <a:lnTo>
                    <a:pt x="34030" y="432028"/>
                  </a:lnTo>
                  <a:lnTo>
                    <a:pt x="40836" y="432238"/>
                  </a:lnTo>
                  <a:lnTo>
                    <a:pt x="46490" y="432238"/>
                  </a:lnTo>
                  <a:lnTo>
                    <a:pt x="50783" y="432238"/>
                  </a:lnTo>
                  <a:lnTo>
                    <a:pt x="54658" y="431295"/>
                  </a:lnTo>
                  <a:lnTo>
                    <a:pt x="57903" y="429411"/>
                  </a:lnTo>
                  <a:lnTo>
                    <a:pt x="61149" y="427526"/>
                  </a:lnTo>
                  <a:lnTo>
                    <a:pt x="79369" y="381035"/>
                  </a:lnTo>
                  <a:lnTo>
                    <a:pt x="86186" y="319177"/>
                  </a:lnTo>
                  <a:lnTo>
                    <a:pt x="90090" y="259296"/>
                  </a:lnTo>
                  <a:lnTo>
                    <a:pt x="93745" y="181822"/>
                  </a:lnTo>
                  <a:lnTo>
                    <a:pt x="95494" y="136330"/>
                  </a:lnTo>
                  <a:lnTo>
                    <a:pt x="49003" y="136330"/>
                  </a:lnTo>
                  <a:close/>
                </a:path>
                <a:path w="1099820" h="520700">
                  <a:moveTo>
                    <a:pt x="298420" y="94237"/>
                  </a:moveTo>
                  <a:lnTo>
                    <a:pt x="298420" y="389516"/>
                  </a:lnTo>
                  <a:lnTo>
                    <a:pt x="361245" y="389516"/>
                  </a:lnTo>
                  <a:lnTo>
                    <a:pt x="361245" y="94237"/>
                  </a:lnTo>
                  <a:lnTo>
                    <a:pt x="298420" y="94237"/>
                  </a:lnTo>
                  <a:close/>
                </a:path>
                <a:path w="1099820" h="520700">
                  <a:moveTo>
                    <a:pt x="207323" y="6282"/>
                  </a:moveTo>
                  <a:lnTo>
                    <a:pt x="456740" y="6282"/>
                  </a:lnTo>
                  <a:lnTo>
                    <a:pt x="456740" y="515167"/>
                  </a:lnTo>
                  <a:lnTo>
                    <a:pt x="361245" y="515167"/>
                  </a:lnTo>
                  <a:lnTo>
                    <a:pt x="361245" y="477472"/>
                  </a:lnTo>
                  <a:lnTo>
                    <a:pt x="298420" y="477472"/>
                  </a:lnTo>
                  <a:lnTo>
                    <a:pt x="298420" y="520193"/>
                  </a:lnTo>
                  <a:lnTo>
                    <a:pt x="207323" y="520193"/>
                  </a:lnTo>
                  <a:lnTo>
                    <a:pt x="207323" y="6282"/>
                  </a:lnTo>
                  <a:close/>
                </a:path>
                <a:path w="1099820" h="520700">
                  <a:moveTo>
                    <a:pt x="555375" y="0"/>
                  </a:moveTo>
                  <a:lnTo>
                    <a:pt x="1061747" y="0"/>
                  </a:lnTo>
                  <a:lnTo>
                    <a:pt x="1061747" y="95494"/>
                  </a:lnTo>
                  <a:lnTo>
                    <a:pt x="857565" y="95494"/>
                  </a:lnTo>
                  <a:lnTo>
                    <a:pt x="857565" y="401453"/>
                  </a:lnTo>
                  <a:lnTo>
                    <a:pt x="1099442" y="401453"/>
                  </a:lnTo>
                  <a:lnTo>
                    <a:pt x="1099442" y="493806"/>
                  </a:lnTo>
                  <a:lnTo>
                    <a:pt x="519565" y="493806"/>
                  </a:lnTo>
                  <a:lnTo>
                    <a:pt x="519565" y="401453"/>
                  </a:lnTo>
                  <a:lnTo>
                    <a:pt x="752647" y="401453"/>
                  </a:lnTo>
                  <a:lnTo>
                    <a:pt x="752647" y="95494"/>
                  </a:lnTo>
                  <a:lnTo>
                    <a:pt x="555375" y="95494"/>
                  </a:lnTo>
                  <a:lnTo>
                    <a:pt x="55537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85702" y="9099618"/>
              <a:ext cx="1250642" cy="62197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7447940" y="7517258"/>
            <a:ext cx="2553970" cy="2553970"/>
            <a:chOff x="7447940" y="7517258"/>
            <a:chExt cx="2553970" cy="2553970"/>
          </a:xfrm>
        </p:grpSpPr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58411" y="7527729"/>
              <a:ext cx="2532802" cy="253280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458411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91595" y="8418560"/>
              <a:ext cx="1879628" cy="65069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795992" y="8422885"/>
              <a:ext cx="1837689" cy="608330"/>
            </a:xfrm>
            <a:custGeom>
              <a:avLst/>
              <a:gdLst/>
              <a:ahLst/>
              <a:cxnLst/>
              <a:rect l="l" t="t" r="r" b="b"/>
              <a:pathLst>
                <a:path w="1837690" h="608329">
                  <a:moveTo>
                    <a:pt x="505508" y="507000"/>
                  </a:moveTo>
                  <a:lnTo>
                    <a:pt x="335487" y="507000"/>
                  </a:lnTo>
                  <a:lnTo>
                    <a:pt x="359930" y="519800"/>
                  </a:lnTo>
                  <a:lnTo>
                    <a:pt x="383784" y="532758"/>
                  </a:lnTo>
                  <a:lnTo>
                    <a:pt x="429725" y="559145"/>
                  </a:lnTo>
                  <a:lnTo>
                    <a:pt x="470483" y="584785"/>
                  </a:lnTo>
                  <a:lnTo>
                    <a:pt x="503230" y="608149"/>
                  </a:lnTo>
                  <a:lnTo>
                    <a:pt x="567312" y="545951"/>
                  </a:lnTo>
                  <a:lnTo>
                    <a:pt x="528884" y="520821"/>
                  </a:lnTo>
                  <a:lnTo>
                    <a:pt x="517754" y="514127"/>
                  </a:lnTo>
                  <a:lnTo>
                    <a:pt x="505508" y="507000"/>
                  </a:lnTo>
                  <a:close/>
                </a:path>
                <a:path w="1837690" h="608329">
                  <a:moveTo>
                    <a:pt x="489409" y="233710"/>
                  </a:moveTo>
                  <a:lnTo>
                    <a:pt x="108687" y="233710"/>
                  </a:lnTo>
                  <a:lnTo>
                    <a:pt x="108612" y="488250"/>
                  </a:lnTo>
                  <a:lnTo>
                    <a:pt x="108214" y="495379"/>
                  </a:lnTo>
                  <a:lnTo>
                    <a:pt x="85442" y="527732"/>
                  </a:lnTo>
                  <a:lnTo>
                    <a:pt x="90015" y="534977"/>
                  </a:lnTo>
                  <a:lnTo>
                    <a:pt x="106758" y="574380"/>
                  </a:lnTo>
                  <a:lnTo>
                    <a:pt x="114342" y="603122"/>
                  </a:lnTo>
                  <a:lnTo>
                    <a:pt x="119579" y="600686"/>
                  </a:lnTo>
                  <a:lnTo>
                    <a:pt x="169314" y="587783"/>
                  </a:lnTo>
                  <a:lnTo>
                    <a:pt x="232885" y="577045"/>
                  </a:lnTo>
                  <a:lnTo>
                    <a:pt x="337371" y="561658"/>
                  </a:lnTo>
                  <a:lnTo>
                    <a:pt x="336743" y="554852"/>
                  </a:lnTo>
                  <a:lnTo>
                    <a:pt x="336182" y="545873"/>
                  </a:lnTo>
                  <a:lnTo>
                    <a:pt x="335696" y="536842"/>
                  </a:lnTo>
                  <a:lnTo>
                    <a:pt x="335457" y="529543"/>
                  </a:lnTo>
                  <a:lnTo>
                    <a:pt x="335487" y="507000"/>
                  </a:lnTo>
                  <a:lnTo>
                    <a:pt x="505508" y="507000"/>
                  </a:lnTo>
                  <a:lnTo>
                    <a:pt x="493274" y="500089"/>
                  </a:lnTo>
                  <a:lnTo>
                    <a:pt x="199784" y="500089"/>
                  </a:lnTo>
                  <a:lnTo>
                    <a:pt x="199784" y="430981"/>
                  </a:lnTo>
                  <a:lnTo>
                    <a:pt x="546808" y="430981"/>
                  </a:lnTo>
                  <a:lnTo>
                    <a:pt x="507828" y="398312"/>
                  </a:lnTo>
                  <a:lnTo>
                    <a:pt x="489409" y="398312"/>
                  </a:lnTo>
                  <a:lnTo>
                    <a:pt x="489409" y="361245"/>
                  </a:lnTo>
                  <a:lnTo>
                    <a:pt x="199784" y="361245"/>
                  </a:lnTo>
                  <a:lnTo>
                    <a:pt x="199784" y="338000"/>
                  </a:lnTo>
                  <a:lnTo>
                    <a:pt x="489409" y="338000"/>
                  </a:lnTo>
                  <a:lnTo>
                    <a:pt x="489409" y="273918"/>
                  </a:lnTo>
                  <a:lnTo>
                    <a:pt x="199784" y="273918"/>
                  </a:lnTo>
                  <a:lnTo>
                    <a:pt x="199784" y="253186"/>
                  </a:lnTo>
                  <a:lnTo>
                    <a:pt x="489409" y="253186"/>
                  </a:lnTo>
                  <a:lnTo>
                    <a:pt x="489409" y="233710"/>
                  </a:lnTo>
                  <a:close/>
                </a:path>
                <a:path w="1837690" h="608329">
                  <a:moveTo>
                    <a:pt x="351821" y="430981"/>
                  </a:moveTo>
                  <a:lnTo>
                    <a:pt x="295907" y="430981"/>
                  </a:lnTo>
                  <a:lnTo>
                    <a:pt x="254442" y="468676"/>
                  </a:lnTo>
                  <a:lnTo>
                    <a:pt x="264946" y="473369"/>
                  </a:lnTo>
                  <a:lnTo>
                    <a:pt x="297163" y="488152"/>
                  </a:lnTo>
                  <a:lnTo>
                    <a:pt x="199784" y="500089"/>
                  </a:lnTo>
                  <a:lnTo>
                    <a:pt x="493274" y="500089"/>
                  </a:lnTo>
                  <a:lnTo>
                    <a:pt x="481870" y="493806"/>
                  </a:lnTo>
                  <a:lnTo>
                    <a:pt x="492318" y="488250"/>
                  </a:lnTo>
                  <a:lnTo>
                    <a:pt x="534304" y="464789"/>
                  </a:lnTo>
                  <a:lnTo>
                    <a:pt x="551761" y="454227"/>
                  </a:lnTo>
                  <a:lnTo>
                    <a:pt x="403338" y="454227"/>
                  </a:lnTo>
                  <a:lnTo>
                    <a:pt x="364524" y="436616"/>
                  </a:lnTo>
                  <a:lnTo>
                    <a:pt x="351821" y="430981"/>
                  </a:lnTo>
                  <a:close/>
                </a:path>
                <a:path w="1837690" h="608329">
                  <a:moveTo>
                    <a:pt x="546808" y="430981"/>
                  </a:moveTo>
                  <a:lnTo>
                    <a:pt x="442290" y="430981"/>
                  </a:lnTo>
                  <a:lnTo>
                    <a:pt x="416112" y="447002"/>
                  </a:lnTo>
                  <a:lnTo>
                    <a:pt x="403338" y="454227"/>
                  </a:lnTo>
                  <a:lnTo>
                    <a:pt x="551761" y="454227"/>
                  </a:lnTo>
                  <a:lnTo>
                    <a:pt x="554765" y="452381"/>
                  </a:lnTo>
                  <a:lnTo>
                    <a:pt x="564799" y="446059"/>
                  </a:lnTo>
                  <a:lnTo>
                    <a:pt x="546808" y="430981"/>
                  </a:lnTo>
                  <a:close/>
                </a:path>
                <a:path w="1837690" h="608329">
                  <a:moveTo>
                    <a:pt x="498832" y="390773"/>
                  </a:moveTo>
                  <a:lnTo>
                    <a:pt x="489409" y="398312"/>
                  </a:lnTo>
                  <a:lnTo>
                    <a:pt x="507828" y="398312"/>
                  </a:lnTo>
                  <a:lnTo>
                    <a:pt x="498832" y="390773"/>
                  </a:lnTo>
                  <a:close/>
                </a:path>
                <a:path w="1837690" h="608329">
                  <a:moveTo>
                    <a:pt x="489409" y="338000"/>
                  </a:moveTo>
                  <a:lnTo>
                    <a:pt x="397055" y="338000"/>
                  </a:lnTo>
                  <a:lnTo>
                    <a:pt x="397055" y="361245"/>
                  </a:lnTo>
                  <a:lnTo>
                    <a:pt x="489409" y="361245"/>
                  </a:lnTo>
                  <a:lnTo>
                    <a:pt x="489409" y="338000"/>
                  </a:lnTo>
                  <a:close/>
                </a:path>
                <a:path w="1837690" h="608329">
                  <a:moveTo>
                    <a:pt x="489409" y="253186"/>
                  </a:moveTo>
                  <a:lnTo>
                    <a:pt x="397055" y="253186"/>
                  </a:lnTo>
                  <a:lnTo>
                    <a:pt x="397055" y="273918"/>
                  </a:lnTo>
                  <a:lnTo>
                    <a:pt x="489409" y="273918"/>
                  </a:lnTo>
                  <a:lnTo>
                    <a:pt x="489409" y="253186"/>
                  </a:lnTo>
                  <a:close/>
                </a:path>
                <a:path w="1837690" h="608329">
                  <a:moveTo>
                    <a:pt x="288368" y="0"/>
                  </a:moveTo>
                  <a:lnTo>
                    <a:pt x="253591" y="40286"/>
                  </a:lnTo>
                  <a:lnTo>
                    <a:pt x="211197" y="76961"/>
                  </a:lnTo>
                  <a:lnTo>
                    <a:pt x="163057" y="109800"/>
                  </a:lnTo>
                  <a:lnTo>
                    <a:pt x="110677" y="138634"/>
                  </a:lnTo>
                  <a:lnTo>
                    <a:pt x="55770" y="163241"/>
                  </a:lnTo>
                  <a:lnTo>
                    <a:pt x="0" y="183449"/>
                  </a:lnTo>
                  <a:lnTo>
                    <a:pt x="7954" y="191497"/>
                  </a:lnTo>
                  <a:lnTo>
                    <a:pt x="38554" y="228561"/>
                  </a:lnTo>
                  <a:lnTo>
                    <a:pt x="55914" y="255699"/>
                  </a:lnTo>
                  <a:lnTo>
                    <a:pt x="82301" y="244940"/>
                  </a:lnTo>
                  <a:lnTo>
                    <a:pt x="108687" y="233710"/>
                  </a:lnTo>
                  <a:lnTo>
                    <a:pt x="489409" y="233710"/>
                  </a:lnTo>
                  <a:lnTo>
                    <a:pt x="489409" y="229312"/>
                  </a:lnTo>
                  <a:lnTo>
                    <a:pt x="569696" y="229312"/>
                  </a:lnTo>
                  <a:lnTo>
                    <a:pt x="575828" y="220080"/>
                  </a:lnTo>
                  <a:lnTo>
                    <a:pt x="583542" y="209103"/>
                  </a:lnTo>
                  <a:lnTo>
                    <a:pt x="591632" y="198282"/>
                  </a:lnTo>
                  <a:lnTo>
                    <a:pt x="599575" y="188423"/>
                  </a:lnTo>
                  <a:lnTo>
                    <a:pt x="603929" y="183449"/>
                  </a:lnTo>
                  <a:lnTo>
                    <a:pt x="203554" y="183449"/>
                  </a:lnTo>
                  <a:lnTo>
                    <a:pt x="213311" y="177344"/>
                  </a:lnTo>
                  <a:lnTo>
                    <a:pt x="222951" y="171120"/>
                  </a:lnTo>
                  <a:lnTo>
                    <a:pt x="232473" y="164779"/>
                  </a:lnTo>
                  <a:lnTo>
                    <a:pt x="241877" y="158319"/>
                  </a:lnTo>
                  <a:lnTo>
                    <a:pt x="334536" y="158319"/>
                  </a:lnTo>
                  <a:lnTo>
                    <a:pt x="333147" y="155806"/>
                  </a:lnTo>
                  <a:lnTo>
                    <a:pt x="245018" y="155806"/>
                  </a:lnTo>
                  <a:lnTo>
                    <a:pt x="252264" y="150721"/>
                  </a:lnTo>
                  <a:lnTo>
                    <a:pt x="287006" y="123687"/>
                  </a:lnTo>
                  <a:lnTo>
                    <a:pt x="300304" y="112457"/>
                  </a:lnTo>
                  <a:lnTo>
                    <a:pt x="434555" y="112457"/>
                  </a:lnTo>
                  <a:lnTo>
                    <a:pt x="404987" y="95926"/>
                  </a:lnTo>
                  <a:lnTo>
                    <a:pt x="377953" y="77859"/>
                  </a:lnTo>
                  <a:lnTo>
                    <a:pt x="353706" y="58427"/>
                  </a:lnTo>
                  <a:lnTo>
                    <a:pt x="357966" y="53735"/>
                  </a:lnTo>
                  <a:lnTo>
                    <a:pt x="362109" y="48925"/>
                  </a:lnTo>
                  <a:lnTo>
                    <a:pt x="366134" y="43997"/>
                  </a:lnTo>
                  <a:lnTo>
                    <a:pt x="370041" y="38951"/>
                  </a:lnTo>
                  <a:lnTo>
                    <a:pt x="288368" y="0"/>
                  </a:lnTo>
                  <a:close/>
                </a:path>
                <a:path w="1837690" h="608329">
                  <a:moveTo>
                    <a:pt x="569696" y="229312"/>
                  </a:moveTo>
                  <a:lnTo>
                    <a:pt x="489409" y="229312"/>
                  </a:lnTo>
                  <a:lnTo>
                    <a:pt x="506018" y="235202"/>
                  </a:lnTo>
                  <a:lnTo>
                    <a:pt x="522863" y="240620"/>
                  </a:lnTo>
                  <a:lnTo>
                    <a:pt x="539944" y="245568"/>
                  </a:lnTo>
                  <a:lnTo>
                    <a:pt x="557260" y="250044"/>
                  </a:lnTo>
                  <a:lnTo>
                    <a:pt x="562677" y="240540"/>
                  </a:lnTo>
                  <a:lnTo>
                    <a:pt x="568870" y="230555"/>
                  </a:lnTo>
                  <a:lnTo>
                    <a:pt x="569696" y="229312"/>
                  </a:lnTo>
                  <a:close/>
                </a:path>
                <a:path w="1837690" h="608329">
                  <a:moveTo>
                    <a:pt x="334536" y="158319"/>
                  </a:moveTo>
                  <a:lnTo>
                    <a:pt x="241877" y="158319"/>
                  </a:lnTo>
                  <a:lnTo>
                    <a:pt x="243762" y="162089"/>
                  </a:lnTo>
                  <a:lnTo>
                    <a:pt x="245856" y="166068"/>
                  </a:lnTo>
                  <a:lnTo>
                    <a:pt x="250044" y="174654"/>
                  </a:lnTo>
                  <a:lnTo>
                    <a:pt x="252243" y="178947"/>
                  </a:lnTo>
                  <a:lnTo>
                    <a:pt x="254442" y="183449"/>
                  </a:lnTo>
                  <a:lnTo>
                    <a:pt x="348052" y="183449"/>
                  </a:lnTo>
                  <a:lnTo>
                    <a:pt x="345066" y="177712"/>
                  </a:lnTo>
                  <a:lnTo>
                    <a:pt x="341913" y="171787"/>
                  </a:lnTo>
                  <a:lnTo>
                    <a:pt x="338584" y="165647"/>
                  </a:lnTo>
                  <a:lnTo>
                    <a:pt x="334536" y="158319"/>
                  </a:lnTo>
                  <a:close/>
                </a:path>
                <a:path w="1837690" h="608329">
                  <a:moveTo>
                    <a:pt x="434555" y="112457"/>
                  </a:moveTo>
                  <a:lnTo>
                    <a:pt x="300304" y="112457"/>
                  </a:lnTo>
                  <a:lnTo>
                    <a:pt x="310846" y="122218"/>
                  </a:lnTo>
                  <a:lnTo>
                    <a:pt x="344492" y="150047"/>
                  </a:lnTo>
                  <a:lnTo>
                    <a:pt x="380685" y="175477"/>
                  </a:lnTo>
                  <a:lnTo>
                    <a:pt x="393286" y="183449"/>
                  </a:lnTo>
                  <a:lnTo>
                    <a:pt x="603929" y="183449"/>
                  </a:lnTo>
                  <a:lnTo>
                    <a:pt x="607381" y="179506"/>
                  </a:lnTo>
                  <a:lnTo>
                    <a:pt x="615059" y="171513"/>
                  </a:lnTo>
                  <a:lnTo>
                    <a:pt x="575970" y="163365"/>
                  </a:lnTo>
                  <a:lnTo>
                    <a:pt x="538334" y="153372"/>
                  </a:lnTo>
                  <a:lnTo>
                    <a:pt x="467420" y="127849"/>
                  </a:lnTo>
                  <a:lnTo>
                    <a:pt x="434810" y="112599"/>
                  </a:lnTo>
                  <a:lnTo>
                    <a:pt x="434555" y="112457"/>
                  </a:lnTo>
                  <a:close/>
                </a:path>
                <a:path w="1837690" h="608329">
                  <a:moveTo>
                    <a:pt x="321665" y="135702"/>
                  </a:moveTo>
                  <a:lnTo>
                    <a:pt x="245018" y="155806"/>
                  </a:lnTo>
                  <a:lnTo>
                    <a:pt x="333147" y="155806"/>
                  </a:lnTo>
                  <a:lnTo>
                    <a:pt x="331575" y="152960"/>
                  </a:lnTo>
                  <a:lnTo>
                    <a:pt x="328170" y="146932"/>
                  </a:lnTo>
                  <a:lnTo>
                    <a:pt x="324755" y="140993"/>
                  </a:lnTo>
                  <a:lnTo>
                    <a:pt x="321665" y="135702"/>
                  </a:lnTo>
                  <a:close/>
                </a:path>
                <a:path w="1837690" h="608329">
                  <a:moveTo>
                    <a:pt x="1203104" y="317267"/>
                  </a:moveTo>
                  <a:lnTo>
                    <a:pt x="947510" y="317267"/>
                  </a:lnTo>
                  <a:lnTo>
                    <a:pt x="947510" y="606787"/>
                  </a:lnTo>
                  <a:lnTo>
                    <a:pt x="1034732" y="606787"/>
                  </a:lnTo>
                  <a:lnTo>
                    <a:pt x="1034732" y="576631"/>
                  </a:lnTo>
                  <a:lnTo>
                    <a:pt x="1203104" y="576631"/>
                  </a:lnTo>
                  <a:lnTo>
                    <a:pt x="1203104" y="489409"/>
                  </a:lnTo>
                  <a:lnTo>
                    <a:pt x="1034732" y="489409"/>
                  </a:lnTo>
                  <a:lnTo>
                    <a:pt x="1034732" y="404490"/>
                  </a:lnTo>
                  <a:lnTo>
                    <a:pt x="1203104" y="404490"/>
                  </a:lnTo>
                  <a:lnTo>
                    <a:pt x="1203104" y="317267"/>
                  </a:lnTo>
                  <a:close/>
                </a:path>
                <a:path w="1837690" h="608329">
                  <a:moveTo>
                    <a:pt x="1203104" y="576631"/>
                  </a:moveTo>
                  <a:lnTo>
                    <a:pt x="1111484" y="576631"/>
                  </a:lnTo>
                  <a:lnTo>
                    <a:pt x="1111484" y="604274"/>
                  </a:lnTo>
                  <a:lnTo>
                    <a:pt x="1203104" y="604274"/>
                  </a:lnTo>
                  <a:lnTo>
                    <a:pt x="1203104" y="576631"/>
                  </a:lnTo>
                  <a:close/>
                </a:path>
                <a:path w="1837690" h="608329">
                  <a:moveTo>
                    <a:pt x="1203104" y="404490"/>
                  </a:moveTo>
                  <a:lnTo>
                    <a:pt x="1111484" y="404490"/>
                  </a:lnTo>
                  <a:lnTo>
                    <a:pt x="1111484" y="489409"/>
                  </a:lnTo>
                  <a:lnTo>
                    <a:pt x="1203104" y="489409"/>
                  </a:lnTo>
                  <a:lnTo>
                    <a:pt x="1203104" y="404490"/>
                  </a:lnTo>
                  <a:close/>
                </a:path>
                <a:path w="1837690" h="608329">
                  <a:moveTo>
                    <a:pt x="902799" y="317267"/>
                  </a:moveTo>
                  <a:lnTo>
                    <a:pt x="653487" y="317267"/>
                  </a:lnTo>
                  <a:lnTo>
                    <a:pt x="653487" y="606787"/>
                  </a:lnTo>
                  <a:lnTo>
                    <a:pt x="739453" y="606787"/>
                  </a:lnTo>
                  <a:lnTo>
                    <a:pt x="739453" y="576631"/>
                  </a:lnTo>
                  <a:lnTo>
                    <a:pt x="902799" y="576631"/>
                  </a:lnTo>
                  <a:lnTo>
                    <a:pt x="902799" y="489409"/>
                  </a:lnTo>
                  <a:lnTo>
                    <a:pt x="739453" y="489409"/>
                  </a:lnTo>
                  <a:lnTo>
                    <a:pt x="739453" y="404490"/>
                  </a:lnTo>
                  <a:lnTo>
                    <a:pt x="902799" y="404490"/>
                  </a:lnTo>
                  <a:lnTo>
                    <a:pt x="902799" y="317267"/>
                  </a:lnTo>
                  <a:close/>
                </a:path>
                <a:path w="1837690" h="608329">
                  <a:moveTo>
                    <a:pt x="902799" y="576631"/>
                  </a:moveTo>
                  <a:lnTo>
                    <a:pt x="811807" y="576631"/>
                  </a:lnTo>
                  <a:lnTo>
                    <a:pt x="811807" y="604274"/>
                  </a:lnTo>
                  <a:lnTo>
                    <a:pt x="902799" y="604274"/>
                  </a:lnTo>
                  <a:lnTo>
                    <a:pt x="902799" y="576631"/>
                  </a:lnTo>
                  <a:close/>
                </a:path>
                <a:path w="1837690" h="608329">
                  <a:moveTo>
                    <a:pt x="902799" y="404490"/>
                  </a:moveTo>
                  <a:lnTo>
                    <a:pt x="811807" y="404490"/>
                  </a:lnTo>
                  <a:lnTo>
                    <a:pt x="811807" y="489409"/>
                  </a:lnTo>
                  <a:lnTo>
                    <a:pt x="902799" y="489409"/>
                  </a:lnTo>
                  <a:lnTo>
                    <a:pt x="902799" y="404490"/>
                  </a:lnTo>
                  <a:close/>
                </a:path>
                <a:path w="1837690" h="608329">
                  <a:moveTo>
                    <a:pt x="1122688" y="33925"/>
                  </a:moveTo>
                  <a:lnTo>
                    <a:pt x="736940" y="33925"/>
                  </a:lnTo>
                  <a:lnTo>
                    <a:pt x="736940" y="272557"/>
                  </a:lnTo>
                  <a:lnTo>
                    <a:pt x="1122688" y="272557"/>
                  </a:lnTo>
                  <a:lnTo>
                    <a:pt x="1122688" y="185962"/>
                  </a:lnTo>
                  <a:lnTo>
                    <a:pt x="824896" y="185962"/>
                  </a:lnTo>
                  <a:lnTo>
                    <a:pt x="824896" y="121148"/>
                  </a:lnTo>
                  <a:lnTo>
                    <a:pt x="1122688" y="121148"/>
                  </a:lnTo>
                  <a:lnTo>
                    <a:pt x="1122688" y="33925"/>
                  </a:lnTo>
                  <a:close/>
                </a:path>
                <a:path w="1837690" h="608329">
                  <a:moveTo>
                    <a:pt x="1122688" y="121148"/>
                  </a:moveTo>
                  <a:lnTo>
                    <a:pt x="1029078" y="121148"/>
                  </a:lnTo>
                  <a:lnTo>
                    <a:pt x="1029078" y="185962"/>
                  </a:lnTo>
                  <a:lnTo>
                    <a:pt x="1122688" y="185962"/>
                  </a:lnTo>
                  <a:lnTo>
                    <a:pt x="1122688" y="121148"/>
                  </a:lnTo>
                  <a:close/>
                </a:path>
                <a:path w="1837690" h="608329">
                  <a:moveTo>
                    <a:pt x="1837640" y="41464"/>
                  </a:moveTo>
                  <a:lnTo>
                    <a:pt x="1323729" y="41464"/>
                  </a:lnTo>
                  <a:lnTo>
                    <a:pt x="1323690" y="262349"/>
                  </a:lnTo>
                  <a:lnTo>
                    <a:pt x="1323101" y="288250"/>
                  </a:lnTo>
                  <a:lnTo>
                    <a:pt x="1320273" y="343026"/>
                  </a:lnTo>
                  <a:lnTo>
                    <a:pt x="1313690" y="399411"/>
                  </a:lnTo>
                  <a:lnTo>
                    <a:pt x="1301845" y="455169"/>
                  </a:lnTo>
                  <a:lnTo>
                    <a:pt x="1283298" y="507942"/>
                  </a:lnTo>
                  <a:lnTo>
                    <a:pt x="1256506" y="555375"/>
                  </a:lnTo>
                  <a:lnTo>
                    <a:pt x="1266792" y="559989"/>
                  </a:lnTo>
                  <a:lnTo>
                    <a:pt x="1302264" y="579249"/>
                  </a:lnTo>
                  <a:lnTo>
                    <a:pt x="1334996" y="600983"/>
                  </a:lnTo>
                  <a:lnTo>
                    <a:pt x="1343205" y="607520"/>
                  </a:lnTo>
                  <a:lnTo>
                    <a:pt x="1359065" y="581667"/>
                  </a:lnTo>
                  <a:lnTo>
                    <a:pt x="1384581" y="524267"/>
                  </a:lnTo>
                  <a:lnTo>
                    <a:pt x="1402049" y="460129"/>
                  </a:lnTo>
                  <a:lnTo>
                    <a:pt x="1413472" y="394163"/>
                  </a:lnTo>
                  <a:lnTo>
                    <a:pt x="1419537" y="328016"/>
                  </a:lnTo>
                  <a:lnTo>
                    <a:pt x="1422208" y="266677"/>
                  </a:lnTo>
                  <a:lnTo>
                    <a:pt x="1422365" y="238107"/>
                  </a:lnTo>
                  <a:lnTo>
                    <a:pt x="1422365" y="138215"/>
                  </a:lnTo>
                  <a:lnTo>
                    <a:pt x="1837640" y="138215"/>
                  </a:lnTo>
                  <a:lnTo>
                    <a:pt x="1837640" y="4146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47814" y="8853866"/>
              <a:ext cx="90805" cy="23495"/>
            </a:xfrm>
            <a:custGeom>
              <a:avLst/>
              <a:gdLst/>
              <a:ahLst/>
              <a:cxnLst/>
              <a:rect l="l" t="t" r="r" b="b"/>
              <a:pathLst>
                <a:path w="90804" h="23495">
                  <a:moveTo>
                    <a:pt x="0" y="0"/>
                  </a:moveTo>
                  <a:lnTo>
                    <a:pt x="12702" y="5634"/>
                  </a:lnTo>
                  <a:lnTo>
                    <a:pt x="25522" y="11387"/>
                  </a:lnTo>
                  <a:lnTo>
                    <a:pt x="38460" y="17257"/>
                  </a:lnTo>
                  <a:lnTo>
                    <a:pt x="51516" y="23245"/>
                  </a:lnTo>
                  <a:lnTo>
                    <a:pt x="57799" y="19685"/>
                  </a:lnTo>
                  <a:lnTo>
                    <a:pt x="64291" y="16020"/>
                  </a:lnTo>
                  <a:lnTo>
                    <a:pt x="70783" y="12041"/>
                  </a:lnTo>
                  <a:lnTo>
                    <a:pt x="77275" y="8062"/>
                  </a:lnTo>
                  <a:lnTo>
                    <a:pt x="83871" y="4083"/>
                  </a:lnTo>
                  <a:lnTo>
                    <a:pt x="90468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983840" y="8841929"/>
              <a:ext cx="121252" cy="9298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995777" y="8456810"/>
              <a:ext cx="1638300" cy="574040"/>
            </a:xfrm>
            <a:custGeom>
              <a:avLst/>
              <a:gdLst/>
              <a:ahLst/>
              <a:cxnLst/>
              <a:rect l="l" t="t" r="r" b="b"/>
              <a:pathLst>
                <a:path w="1638300" h="574040">
                  <a:moveTo>
                    <a:pt x="834948" y="370564"/>
                  </a:moveTo>
                  <a:lnTo>
                    <a:pt x="834948" y="455483"/>
                  </a:lnTo>
                  <a:lnTo>
                    <a:pt x="911699" y="455483"/>
                  </a:lnTo>
                  <a:lnTo>
                    <a:pt x="911699" y="370564"/>
                  </a:lnTo>
                  <a:lnTo>
                    <a:pt x="834948" y="370564"/>
                  </a:lnTo>
                  <a:close/>
                </a:path>
                <a:path w="1638300" h="574040">
                  <a:moveTo>
                    <a:pt x="539669" y="370564"/>
                  </a:moveTo>
                  <a:lnTo>
                    <a:pt x="539669" y="455483"/>
                  </a:lnTo>
                  <a:lnTo>
                    <a:pt x="612023" y="455483"/>
                  </a:lnTo>
                  <a:lnTo>
                    <a:pt x="612023" y="370564"/>
                  </a:lnTo>
                  <a:lnTo>
                    <a:pt x="539669" y="370564"/>
                  </a:lnTo>
                  <a:close/>
                </a:path>
                <a:path w="1638300" h="574040">
                  <a:moveTo>
                    <a:pt x="0" y="304074"/>
                  </a:moveTo>
                  <a:lnTo>
                    <a:pt x="0" y="327319"/>
                  </a:lnTo>
                  <a:lnTo>
                    <a:pt x="197271" y="327319"/>
                  </a:lnTo>
                  <a:lnTo>
                    <a:pt x="197271" y="304074"/>
                  </a:lnTo>
                  <a:lnTo>
                    <a:pt x="0" y="304074"/>
                  </a:lnTo>
                  <a:close/>
                </a:path>
                <a:path w="1638300" h="574040">
                  <a:moveTo>
                    <a:pt x="747725" y="283342"/>
                  </a:moveTo>
                  <a:lnTo>
                    <a:pt x="1003320" y="283342"/>
                  </a:lnTo>
                  <a:lnTo>
                    <a:pt x="1003320" y="570349"/>
                  </a:lnTo>
                  <a:lnTo>
                    <a:pt x="911699" y="570349"/>
                  </a:lnTo>
                  <a:lnTo>
                    <a:pt x="911699" y="542705"/>
                  </a:lnTo>
                  <a:lnTo>
                    <a:pt x="834948" y="542705"/>
                  </a:lnTo>
                  <a:lnTo>
                    <a:pt x="834948" y="572862"/>
                  </a:lnTo>
                  <a:lnTo>
                    <a:pt x="747725" y="572862"/>
                  </a:lnTo>
                  <a:lnTo>
                    <a:pt x="747725" y="283342"/>
                  </a:lnTo>
                  <a:close/>
                </a:path>
                <a:path w="1638300" h="574040">
                  <a:moveTo>
                    <a:pt x="453703" y="283342"/>
                  </a:moveTo>
                  <a:lnTo>
                    <a:pt x="703015" y="283342"/>
                  </a:lnTo>
                  <a:lnTo>
                    <a:pt x="703015" y="570349"/>
                  </a:lnTo>
                  <a:lnTo>
                    <a:pt x="612023" y="570349"/>
                  </a:lnTo>
                  <a:lnTo>
                    <a:pt x="612023" y="542705"/>
                  </a:lnTo>
                  <a:lnTo>
                    <a:pt x="539669" y="542705"/>
                  </a:lnTo>
                  <a:lnTo>
                    <a:pt x="539669" y="572862"/>
                  </a:lnTo>
                  <a:lnTo>
                    <a:pt x="453703" y="572862"/>
                  </a:lnTo>
                  <a:lnTo>
                    <a:pt x="453703" y="283342"/>
                  </a:lnTo>
                  <a:close/>
                </a:path>
                <a:path w="1638300" h="574040">
                  <a:moveTo>
                    <a:pt x="0" y="219260"/>
                  </a:moveTo>
                  <a:lnTo>
                    <a:pt x="0" y="239992"/>
                  </a:lnTo>
                  <a:lnTo>
                    <a:pt x="197271" y="239992"/>
                  </a:lnTo>
                  <a:lnTo>
                    <a:pt x="197271" y="219260"/>
                  </a:lnTo>
                  <a:lnTo>
                    <a:pt x="0" y="219260"/>
                  </a:lnTo>
                  <a:close/>
                </a:path>
                <a:path w="1638300" h="574040">
                  <a:moveTo>
                    <a:pt x="42092" y="124394"/>
                  </a:moveTo>
                  <a:lnTo>
                    <a:pt x="32688" y="130853"/>
                  </a:lnTo>
                  <a:lnTo>
                    <a:pt x="23166" y="137194"/>
                  </a:lnTo>
                  <a:lnTo>
                    <a:pt x="13527" y="143418"/>
                  </a:lnTo>
                  <a:lnTo>
                    <a:pt x="3769" y="149524"/>
                  </a:lnTo>
                  <a:lnTo>
                    <a:pt x="54658" y="149524"/>
                  </a:lnTo>
                  <a:lnTo>
                    <a:pt x="52459" y="145021"/>
                  </a:lnTo>
                  <a:lnTo>
                    <a:pt x="50260" y="140728"/>
                  </a:lnTo>
                  <a:lnTo>
                    <a:pt x="48166" y="136435"/>
                  </a:lnTo>
                  <a:lnTo>
                    <a:pt x="46071" y="132142"/>
                  </a:lnTo>
                  <a:lnTo>
                    <a:pt x="43977" y="128163"/>
                  </a:lnTo>
                  <a:lnTo>
                    <a:pt x="42092" y="124394"/>
                  </a:lnTo>
                  <a:close/>
                </a:path>
                <a:path w="1638300" h="574040">
                  <a:moveTo>
                    <a:pt x="625111" y="87222"/>
                  </a:moveTo>
                  <a:lnTo>
                    <a:pt x="625111" y="152037"/>
                  </a:lnTo>
                  <a:lnTo>
                    <a:pt x="829294" y="152037"/>
                  </a:lnTo>
                  <a:lnTo>
                    <a:pt x="829294" y="87222"/>
                  </a:lnTo>
                  <a:lnTo>
                    <a:pt x="625111" y="87222"/>
                  </a:lnTo>
                  <a:close/>
                </a:path>
                <a:path w="1638300" h="574040">
                  <a:moveTo>
                    <a:pt x="100520" y="78531"/>
                  </a:moveTo>
                  <a:lnTo>
                    <a:pt x="66658" y="106272"/>
                  </a:lnTo>
                  <a:lnTo>
                    <a:pt x="45234" y="121881"/>
                  </a:lnTo>
                  <a:lnTo>
                    <a:pt x="121881" y="101777"/>
                  </a:lnTo>
                  <a:lnTo>
                    <a:pt x="142129" y="137862"/>
                  </a:lnTo>
                  <a:lnTo>
                    <a:pt x="148267" y="149524"/>
                  </a:lnTo>
                  <a:lnTo>
                    <a:pt x="193501" y="149524"/>
                  </a:lnTo>
                  <a:lnTo>
                    <a:pt x="156484" y="124860"/>
                  </a:lnTo>
                  <a:lnTo>
                    <a:pt x="121946" y="97798"/>
                  </a:lnTo>
                  <a:lnTo>
                    <a:pt x="111061" y="88292"/>
                  </a:lnTo>
                  <a:lnTo>
                    <a:pt x="100520" y="78531"/>
                  </a:lnTo>
                  <a:close/>
                </a:path>
                <a:path w="1638300" h="574040">
                  <a:moveTo>
                    <a:pt x="1123944" y="7539"/>
                  </a:moveTo>
                  <a:lnTo>
                    <a:pt x="1637855" y="7539"/>
                  </a:lnTo>
                  <a:lnTo>
                    <a:pt x="1637855" y="104290"/>
                  </a:lnTo>
                  <a:lnTo>
                    <a:pt x="1222580" y="104290"/>
                  </a:lnTo>
                  <a:lnTo>
                    <a:pt x="1222580" y="204182"/>
                  </a:lnTo>
                  <a:lnTo>
                    <a:pt x="1221481" y="262714"/>
                  </a:lnTo>
                  <a:lnTo>
                    <a:pt x="1217240" y="326901"/>
                  </a:lnTo>
                  <a:lnTo>
                    <a:pt x="1208693" y="393338"/>
                  </a:lnTo>
                  <a:lnTo>
                    <a:pt x="1194413" y="458834"/>
                  </a:lnTo>
                  <a:lnTo>
                    <a:pt x="1173079" y="519984"/>
                  </a:lnTo>
                  <a:lnTo>
                    <a:pt x="1143420" y="573595"/>
                  </a:lnTo>
                  <a:lnTo>
                    <a:pt x="1135212" y="567057"/>
                  </a:lnTo>
                  <a:lnTo>
                    <a:pt x="1125659" y="560166"/>
                  </a:lnTo>
                  <a:lnTo>
                    <a:pt x="1089896" y="538000"/>
                  </a:lnTo>
                  <a:lnTo>
                    <a:pt x="1056721" y="521450"/>
                  </a:lnTo>
                  <a:lnTo>
                    <a:pt x="1071153" y="498401"/>
                  </a:lnTo>
                  <a:lnTo>
                    <a:pt x="1093813" y="448297"/>
                  </a:lnTo>
                  <a:lnTo>
                    <a:pt x="1108636" y="393443"/>
                  </a:lnTo>
                  <a:lnTo>
                    <a:pt x="1117860" y="337371"/>
                  </a:lnTo>
                  <a:lnTo>
                    <a:pt x="1122177" y="281226"/>
                  </a:lnTo>
                  <a:lnTo>
                    <a:pt x="1123905" y="228424"/>
                  </a:lnTo>
                  <a:lnTo>
                    <a:pt x="1123944" y="203554"/>
                  </a:lnTo>
                  <a:lnTo>
                    <a:pt x="1123944" y="7539"/>
                  </a:lnTo>
                  <a:close/>
                </a:path>
                <a:path w="1638300" h="574040">
                  <a:moveTo>
                    <a:pt x="537156" y="0"/>
                  </a:moveTo>
                  <a:lnTo>
                    <a:pt x="922903" y="0"/>
                  </a:lnTo>
                  <a:lnTo>
                    <a:pt x="922903" y="238631"/>
                  </a:lnTo>
                  <a:lnTo>
                    <a:pt x="537156" y="238631"/>
                  </a:lnTo>
                  <a:lnTo>
                    <a:pt x="53715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84056" y="8409796"/>
              <a:ext cx="1862142" cy="633279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10254137" y="7517258"/>
            <a:ext cx="2553970" cy="2553970"/>
            <a:chOff x="10254137" y="7517258"/>
            <a:chExt cx="2553970" cy="2553970"/>
          </a:xfrm>
        </p:grpSpPr>
        <p:pic>
          <p:nvPicPr>
            <p:cNvPr id="80" name="object 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264608" y="7527729"/>
              <a:ext cx="2532802" cy="253280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264608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94860" y="8428696"/>
              <a:ext cx="1883293" cy="6394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0599781" y="8432937"/>
              <a:ext cx="1840230" cy="597535"/>
            </a:xfrm>
            <a:custGeom>
              <a:avLst/>
              <a:gdLst/>
              <a:ahLst/>
              <a:cxnLst/>
              <a:rect l="l" t="t" r="r" b="b"/>
              <a:pathLst>
                <a:path w="1840229" h="597534">
                  <a:moveTo>
                    <a:pt x="577888" y="159576"/>
                  </a:moveTo>
                  <a:lnTo>
                    <a:pt x="184078" y="159576"/>
                  </a:lnTo>
                  <a:lnTo>
                    <a:pt x="184078" y="596107"/>
                  </a:lnTo>
                  <a:lnTo>
                    <a:pt x="266274" y="596107"/>
                  </a:lnTo>
                  <a:lnTo>
                    <a:pt x="266274" y="571605"/>
                  </a:lnTo>
                  <a:lnTo>
                    <a:pt x="577888" y="571605"/>
                  </a:lnTo>
                  <a:lnTo>
                    <a:pt x="577888" y="493806"/>
                  </a:lnTo>
                  <a:lnTo>
                    <a:pt x="266274" y="493806"/>
                  </a:lnTo>
                  <a:lnTo>
                    <a:pt x="266274" y="462917"/>
                  </a:lnTo>
                  <a:lnTo>
                    <a:pt x="577888" y="462917"/>
                  </a:lnTo>
                  <a:lnTo>
                    <a:pt x="577888" y="387003"/>
                  </a:lnTo>
                  <a:lnTo>
                    <a:pt x="266274" y="387003"/>
                  </a:lnTo>
                  <a:lnTo>
                    <a:pt x="266274" y="348575"/>
                  </a:lnTo>
                  <a:lnTo>
                    <a:pt x="330610" y="348575"/>
                  </a:lnTo>
                  <a:lnTo>
                    <a:pt x="342808" y="334451"/>
                  </a:lnTo>
                  <a:lnTo>
                    <a:pt x="352135" y="318314"/>
                  </a:lnTo>
                  <a:lnTo>
                    <a:pt x="354007" y="313498"/>
                  </a:lnTo>
                  <a:lnTo>
                    <a:pt x="266274" y="313498"/>
                  </a:lnTo>
                  <a:lnTo>
                    <a:pt x="266274" y="238003"/>
                  </a:lnTo>
                  <a:lnTo>
                    <a:pt x="577888" y="238003"/>
                  </a:lnTo>
                  <a:lnTo>
                    <a:pt x="577888" y="159576"/>
                  </a:lnTo>
                  <a:close/>
                </a:path>
                <a:path w="1840229" h="597534">
                  <a:moveTo>
                    <a:pt x="577888" y="571605"/>
                  </a:moveTo>
                  <a:lnTo>
                    <a:pt x="491293" y="571605"/>
                  </a:lnTo>
                  <a:lnTo>
                    <a:pt x="491293" y="596107"/>
                  </a:lnTo>
                  <a:lnTo>
                    <a:pt x="577888" y="596107"/>
                  </a:lnTo>
                  <a:lnTo>
                    <a:pt x="577888" y="571605"/>
                  </a:lnTo>
                  <a:close/>
                </a:path>
                <a:path w="1840229" h="597534">
                  <a:moveTo>
                    <a:pt x="100520" y="334754"/>
                  </a:moveTo>
                  <a:lnTo>
                    <a:pt x="78047" y="390982"/>
                  </a:lnTo>
                  <a:lnTo>
                    <a:pt x="54239" y="445326"/>
                  </a:lnTo>
                  <a:lnTo>
                    <a:pt x="30771" y="494801"/>
                  </a:lnTo>
                  <a:lnTo>
                    <a:pt x="9423" y="536423"/>
                  </a:lnTo>
                  <a:lnTo>
                    <a:pt x="92353" y="587311"/>
                  </a:lnTo>
                  <a:lnTo>
                    <a:pt x="113792" y="538713"/>
                  </a:lnTo>
                  <a:lnTo>
                    <a:pt x="134760" y="488466"/>
                  </a:lnTo>
                  <a:lnTo>
                    <a:pt x="154942" y="437421"/>
                  </a:lnTo>
                  <a:lnTo>
                    <a:pt x="174026" y="386375"/>
                  </a:lnTo>
                  <a:lnTo>
                    <a:pt x="100520" y="334754"/>
                  </a:lnTo>
                  <a:close/>
                </a:path>
                <a:path w="1840229" h="597534">
                  <a:moveTo>
                    <a:pt x="577888" y="462917"/>
                  </a:moveTo>
                  <a:lnTo>
                    <a:pt x="491293" y="462917"/>
                  </a:lnTo>
                  <a:lnTo>
                    <a:pt x="491293" y="493806"/>
                  </a:lnTo>
                  <a:lnTo>
                    <a:pt x="577888" y="493806"/>
                  </a:lnTo>
                  <a:lnTo>
                    <a:pt x="577888" y="462917"/>
                  </a:lnTo>
                  <a:close/>
                </a:path>
                <a:path w="1840229" h="597534">
                  <a:moveTo>
                    <a:pt x="457263" y="238003"/>
                  </a:moveTo>
                  <a:lnTo>
                    <a:pt x="389516" y="238003"/>
                  </a:lnTo>
                  <a:lnTo>
                    <a:pt x="389607" y="279572"/>
                  </a:lnTo>
                  <a:lnTo>
                    <a:pt x="396231" y="328345"/>
                  </a:lnTo>
                  <a:lnTo>
                    <a:pt x="436788" y="356486"/>
                  </a:lnTo>
                  <a:lnTo>
                    <a:pt x="454750" y="357371"/>
                  </a:lnTo>
                  <a:lnTo>
                    <a:pt x="491293" y="357371"/>
                  </a:lnTo>
                  <a:lnTo>
                    <a:pt x="491293" y="387003"/>
                  </a:lnTo>
                  <a:lnTo>
                    <a:pt x="577888" y="387003"/>
                  </a:lnTo>
                  <a:lnTo>
                    <a:pt x="577888" y="287321"/>
                  </a:lnTo>
                  <a:lnTo>
                    <a:pt x="462708" y="287321"/>
                  </a:lnTo>
                  <a:lnTo>
                    <a:pt x="460090" y="286692"/>
                  </a:lnTo>
                  <a:lnTo>
                    <a:pt x="458938" y="285122"/>
                  </a:lnTo>
                  <a:lnTo>
                    <a:pt x="457682" y="283551"/>
                  </a:lnTo>
                  <a:lnTo>
                    <a:pt x="457158" y="279572"/>
                  </a:lnTo>
                  <a:lnTo>
                    <a:pt x="457263" y="238003"/>
                  </a:lnTo>
                  <a:close/>
                </a:path>
                <a:path w="1840229" h="597534">
                  <a:moveTo>
                    <a:pt x="330610" y="348575"/>
                  </a:moveTo>
                  <a:lnTo>
                    <a:pt x="266274" y="348575"/>
                  </a:lnTo>
                  <a:lnTo>
                    <a:pt x="271719" y="353706"/>
                  </a:lnTo>
                  <a:lnTo>
                    <a:pt x="276850" y="358627"/>
                  </a:lnTo>
                  <a:lnTo>
                    <a:pt x="286483" y="368051"/>
                  </a:lnTo>
                  <a:lnTo>
                    <a:pt x="290357" y="372135"/>
                  </a:lnTo>
                  <a:lnTo>
                    <a:pt x="293289" y="375695"/>
                  </a:lnTo>
                  <a:lnTo>
                    <a:pt x="313452" y="363104"/>
                  </a:lnTo>
                  <a:lnTo>
                    <a:pt x="329898" y="349400"/>
                  </a:lnTo>
                  <a:lnTo>
                    <a:pt x="330610" y="348575"/>
                  </a:lnTo>
                  <a:close/>
                </a:path>
                <a:path w="1840229" h="597534">
                  <a:moveTo>
                    <a:pt x="366166" y="238003"/>
                  </a:moveTo>
                  <a:lnTo>
                    <a:pt x="298420" y="238003"/>
                  </a:lnTo>
                  <a:lnTo>
                    <a:pt x="298362" y="251391"/>
                  </a:lnTo>
                  <a:lnTo>
                    <a:pt x="298241" y="256989"/>
                  </a:lnTo>
                  <a:lnTo>
                    <a:pt x="282904" y="298009"/>
                  </a:lnTo>
                  <a:lnTo>
                    <a:pt x="266274" y="313498"/>
                  </a:lnTo>
                  <a:lnTo>
                    <a:pt x="354007" y="313498"/>
                  </a:lnTo>
                  <a:lnTo>
                    <a:pt x="358657" y="301530"/>
                  </a:lnTo>
                  <a:lnTo>
                    <a:pt x="363156" y="284637"/>
                  </a:lnTo>
                  <a:lnTo>
                    <a:pt x="365653" y="267647"/>
                  </a:lnTo>
                  <a:lnTo>
                    <a:pt x="366142" y="251391"/>
                  </a:lnTo>
                  <a:lnTo>
                    <a:pt x="366166" y="238003"/>
                  </a:lnTo>
                  <a:close/>
                </a:path>
                <a:path w="1840229" h="597534">
                  <a:moveTo>
                    <a:pt x="50888" y="175910"/>
                  </a:moveTo>
                  <a:lnTo>
                    <a:pt x="0" y="244285"/>
                  </a:lnTo>
                  <a:lnTo>
                    <a:pt x="55286" y="274965"/>
                  </a:lnTo>
                  <a:lnTo>
                    <a:pt x="69559" y="283131"/>
                  </a:lnTo>
                  <a:lnTo>
                    <a:pt x="82379" y="290815"/>
                  </a:lnTo>
                  <a:lnTo>
                    <a:pt x="93747" y="298009"/>
                  </a:lnTo>
                  <a:lnTo>
                    <a:pt x="103661" y="304702"/>
                  </a:lnTo>
                  <a:lnTo>
                    <a:pt x="157063" y="228579"/>
                  </a:lnTo>
                  <a:lnTo>
                    <a:pt x="146268" y="222494"/>
                  </a:lnTo>
                  <a:lnTo>
                    <a:pt x="134158" y="216027"/>
                  </a:lnTo>
                  <a:lnTo>
                    <a:pt x="120752" y="209187"/>
                  </a:lnTo>
                  <a:lnTo>
                    <a:pt x="106070" y="201983"/>
                  </a:lnTo>
                  <a:lnTo>
                    <a:pt x="50888" y="175910"/>
                  </a:lnTo>
                  <a:close/>
                </a:path>
                <a:path w="1840229" h="597534">
                  <a:moveTo>
                    <a:pt x="577888" y="238003"/>
                  </a:moveTo>
                  <a:lnTo>
                    <a:pt x="491293" y="238003"/>
                  </a:lnTo>
                  <a:lnTo>
                    <a:pt x="491293" y="285855"/>
                  </a:lnTo>
                  <a:lnTo>
                    <a:pt x="490351" y="286169"/>
                  </a:lnTo>
                  <a:lnTo>
                    <a:pt x="489199" y="286483"/>
                  </a:lnTo>
                  <a:lnTo>
                    <a:pt x="487733" y="286692"/>
                  </a:lnTo>
                  <a:lnTo>
                    <a:pt x="486372" y="287006"/>
                  </a:lnTo>
                  <a:lnTo>
                    <a:pt x="484592" y="287111"/>
                  </a:lnTo>
                  <a:lnTo>
                    <a:pt x="466687" y="287111"/>
                  </a:lnTo>
                  <a:lnTo>
                    <a:pt x="462708" y="287321"/>
                  </a:lnTo>
                  <a:lnTo>
                    <a:pt x="577888" y="287321"/>
                  </a:lnTo>
                  <a:lnTo>
                    <a:pt x="577888" y="238003"/>
                  </a:lnTo>
                  <a:close/>
                </a:path>
                <a:path w="1840229" h="597534">
                  <a:moveTo>
                    <a:pt x="362397" y="116122"/>
                  </a:moveTo>
                  <a:lnTo>
                    <a:pt x="283237" y="116122"/>
                  </a:lnTo>
                  <a:lnTo>
                    <a:pt x="283237" y="159576"/>
                  </a:lnTo>
                  <a:lnTo>
                    <a:pt x="362397" y="159576"/>
                  </a:lnTo>
                  <a:lnTo>
                    <a:pt x="362397" y="116122"/>
                  </a:lnTo>
                  <a:close/>
                </a:path>
                <a:path w="1840229" h="597534">
                  <a:moveTo>
                    <a:pt x="474226" y="116122"/>
                  </a:moveTo>
                  <a:lnTo>
                    <a:pt x="393181" y="116122"/>
                  </a:lnTo>
                  <a:lnTo>
                    <a:pt x="393181" y="159576"/>
                  </a:lnTo>
                  <a:lnTo>
                    <a:pt x="474226" y="159576"/>
                  </a:lnTo>
                  <a:lnTo>
                    <a:pt x="474226" y="116122"/>
                  </a:lnTo>
                  <a:close/>
                </a:path>
                <a:path w="1840229" h="597534">
                  <a:moveTo>
                    <a:pt x="71620" y="10052"/>
                  </a:moveTo>
                  <a:lnTo>
                    <a:pt x="19475" y="77170"/>
                  </a:lnTo>
                  <a:lnTo>
                    <a:pt x="74762" y="109630"/>
                  </a:lnTo>
                  <a:lnTo>
                    <a:pt x="89035" y="118229"/>
                  </a:lnTo>
                  <a:lnTo>
                    <a:pt x="101855" y="126278"/>
                  </a:lnTo>
                  <a:lnTo>
                    <a:pt x="113222" y="133778"/>
                  </a:lnTo>
                  <a:lnTo>
                    <a:pt x="123137" y="140728"/>
                  </a:lnTo>
                  <a:lnTo>
                    <a:pt x="172141" y="73505"/>
                  </a:lnTo>
                  <a:lnTo>
                    <a:pt x="591081" y="73505"/>
                  </a:lnTo>
                  <a:lnTo>
                    <a:pt x="591081" y="62825"/>
                  </a:lnTo>
                  <a:lnTo>
                    <a:pt x="172141" y="62825"/>
                  </a:lnTo>
                  <a:lnTo>
                    <a:pt x="161225" y="56544"/>
                  </a:lnTo>
                  <a:lnTo>
                    <a:pt x="149367" y="49959"/>
                  </a:lnTo>
                  <a:lnTo>
                    <a:pt x="136566" y="43079"/>
                  </a:lnTo>
                  <a:lnTo>
                    <a:pt x="95808" y="22159"/>
                  </a:lnTo>
                  <a:lnTo>
                    <a:pt x="71620" y="10052"/>
                  </a:lnTo>
                  <a:close/>
                </a:path>
                <a:path w="1840229" h="597534">
                  <a:moveTo>
                    <a:pt x="591081" y="73505"/>
                  </a:moveTo>
                  <a:lnTo>
                    <a:pt x="172141" y="73505"/>
                  </a:lnTo>
                  <a:lnTo>
                    <a:pt x="172141" y="116122"/>
                  </a:lnTo>
                  <a:lnTo>
                    <a:pt x="591081" y="116122"/>
                  </a:lnTo>
                  <a:lnTo>
                    <a:pt x="591081" y="73505"/>
                  </a:lnTo>
                  <a:close/>
                </a:path>
                <a:path w="1840229" h="597534">
                  <a:moveTo>
                    <a:pt x="591081" y="33925"/>
                  </a:moveTo>
                  <a:lnTo>
                    <a:pt x="172141" y="33925"/>
                  </a:lnTo>
                  <a:lnTo>
                    <a:pt x="172141" y="62825"/>
                  </a:lnTo>
                  <a:lnTo>
                    <a:pt x="591081" y="62825"/>
                  </a:lnTo>
                  <a:lnTo>
                    <a:pt x="591081" y="33925"/>
                  </a:lnTo>
                  <a:close/>
                </a:path>
                <a:path w="1840229" h="597534">
                  <a:moveTo>
                    <a:pt x="788981" y="495063"/>
                  </a:moveTo>
                  <a:lnTo>
                    <a:pt x="805016" y="531875"/>
                  </a:lnTo>
                  <a:lnTo>
                    <a:pt x="818064" y="573359"/>
                  </a:lnTo>
                  <a:lnTo>
                    <a:pt x="822906" y="597468"/>
                  </a:lnTo>
                  <a:lnTo>
                    <a:pt x="842145" y="597269"/>
                  </a:lnTo>
                  <a:lnTo>
                    <a:pt x="893166" y="593175"/>
                  </a:lnTo>
                  <a:lnTo>
                    <a:pt x="934027" y="582249"/>
                  </a:lnTo>
                  <a:lnTo>
                    <a:pt x="969638" y="553088"/>
                  </a:lnTo>
                  <a:lnTo>
                    <a:pt x="982108" y="500812"/>
                  </a:lnTo>
                  <a:lnTo>
                    <a:pt x="982190" y="496948"/>
                  </a:lnTo>
                  <a:lnTo>
                    <a:pt x="870025" y="496948"/>
                  </a:lnTo>
                  <a:lnTo>
                    <a:pt x="826116" y="496418"/>
                  </a:lnTo>
                  <a:lnTo>
                    <a:pt x="801844" y="495632"/>
                  </a:lnTo>
                  <a:lnTo>
                    <a:pt x="788981" y="495063"/>
                  </a:lnTo>
                  <a:close/>
                </a:path>
                <a:path w="1840229" h="597534">
                  <a:moveTo>
                    <a:pt x="816624" y="147011"/>
                  </a:moveTo>
                  <a:lnTo>
                    <a:pt x="800289" y="150152"/>
                  </a:lnTo>
                  <a:lnTo>
                    <a:pt x="647624" y="150152"/>
                  </a:lnTo>
                  <a:lnTo>
                    <a:pt x="647624" y="242505"/>
                  </a:lnTo>
                  <a:lnTo>
                    <a:pt x="767620" y="242505"/>
                  </a:lnTo>
                  <a:lnTo>
                    <a:pt x="756822" y="279945"/>
                  </a:lnTo>
                  <a:lnTo>
                    <a:pt x="728865" y="348111"/>
                  </a:lnTo>
                  <a:lnTo>
                    <a:pt x="692544" y="407009"/>
                  </a:lnTo>
                  <a:lnTo>
                    <a:pt x="648566" y="454757"/>
                  </a:lnTo>
                  <a:lnTo>
                    <a:pt x="623750" y="474331"/>
                  </a:lnTo>
                  <a:lnTo>
                    <a:pt x="632881" y="480670"/>
                  </a:lnTo>
                  <a:lnTo>
                    <a:pt x="663435" y="506895"/>
                  </a:lnTo>
                  <a:lnTo>
                    <a:pt x="691073" y="536035"/>
                  </a:lnTo>
                  <a:lnTo>
                    <a:pt x="697884" y="544695"/>
                  </a:lnTo>
                  <a:lnTo>
                    <a:pt x="729845" y="516072"/>
                  </a:lnTo>
                  <a:lnTo>
                    <a:pt x="759283" y="481883"/>
                  </a:lnTo>
                  <a:lnTo>
                    <a:pt x="786188" y="442138"/>
                  </a:lnTo>
                  <a:lnTo>
                    <a:pt x="810551" y="396846"/>
                  </a:lnTo>
                  <a:lnTo>
                    <a:pt x="828055" y="356966"/>
                  </a:lnTo>
                  <a:lnTo>
                    <a:pt x="843503" y="314232"/>
                  </a:lnTo>
                  <a:lnTo>
                    <a:pt x="856901" y="268652"/>
                  </a:lnTo>
                  <a:lnTo>
                    <a:pt x="868253" y="220238"/>
                  </a:lnTo>
                  <a:lnTo>
                    <a:pt x="877564" y="169000"/>
                  </a:lnTo>
                  <a:lnTo>
                    <a:pt x="816624" y="147011"/>
                  </a:lnTo>
                  <a:close/>
                </a:path>
                <a:path w="1840229" h="597534">
                  <a:moveTo>
                    <a:pt x="1092985" y="352450"/>
                  </a:moveTo>
                  <a:lnTo>
                    <a:pt x="982483" y="352450"/>
                  </a:lnTo>
                  <a:lnTo>
                    <a:pt x="1000052" y="382115"/>
                  </a:lnTo>
                  <a:lnTo>
                    <a:pt x="1039747" y="436616"/>
                  </a:lnTo>
                  <a:lnTo>
                    <a:pt x="1085605" y="484461"/>
                  </a:lnTo>
                  <a:lnTo>
                    <a:pt x="1138921" y="524826"/>
                  </a:lnTo>
                  <a:lnTo>
                    <a:pt x="1168446" y="542182"/>
                  </a:lnTo>
                  <a:lnTo>
                    <a:pt x="1174962" y="531325"/>
                  </a:lnTo>
                  <a:lnTo>
                    <a:pt x="1182411" y="520115"/>
                  </a:lnTo>
                  <a:lnTo>
                    <a:pt x="1209729" y="485011"/>
                  </a:lnTo>
                  <a:lnTo>
                    <a:pt x="1236925" y="456740"/>
                  </a:lnTo>
                  <a:lnTo>
                    <a:pt x="1207828" y="442702"/>
                  </a:lnTo>
                  <a:lnTo>
                    <a:pt x="1180369" y="426819"/>
                  </a:lnTo>
                  <a:lnTo>
                    <a:pt x="1154541" y="409090"/>
                  </a:lnTo>
                  <a:lnTo>
                    <a:pt x="1130332" y="389516"/>
                  </a:lnTo>
                  <a:lnTo>
                    <a:pt x="1107652" y="368234"/>
                  </a:lnTo>
                  <a:lnTo>
                    <a:pt x="1092985" y="352450"/>
                  </a:lnTo>
                  <a:close/>
                </a:path>
                <a:path w="1840229" h="597534">
                  <a:moveTo>
                    <a:pt x="982483" y="0"/>
                  </a:moveTo>
                  <a:lnTo>
                    <a:pt x="885103" y="0"/>
                  </a:lnTo>
                  <a:lnTo>
                    <a:pt x="885208" y="487733"/>
                  </a:lnTo>
                  <a:lnTo>
                    <a:pt x="883952" y="491503"/>
                  </a:lnTo>
                  <a:lnTo>
                    <a:pt x="881543" y="493702"/>
                  </a:lnTo>
                  <a:lnTo>
                    <a:pt x="879240" y="495901"/>
                  </a:lnTo>
                  <a:lnTo>
                    <a:pt x="875366" y="496948"/>
                  </a:lnTo>
                  <a:lnTo>
                    <a:pt x="982190" y="496948"/>
                  </a:lnTo>
                  <a:lnTo>
                    <a:pt x="982385" y="487733"/>
                  </a:lnTo>
                  <a:lnTo>
                    <a:pt x="982483" y="352450"/>
                  </a:lnTo>
                  <a:lnTo>
                    <a:pt x="1092985" y="352450"/>
                  </a:lnTo>
                  <a:lnTo>
                    <a:pt x="1086563" y="345539"/>
                  </a:lnTo>
                  <a:lnTo>
                    <a:pt x="1067045" y="321430"/>
                  </a:lnTo>
                  <a:lnTo>
                    <a:pt x="1049078" y="295907"/>
                  </a:lnTo>
                  <a:lnTo>
                    <a:pt x="1066629" y="282144"/>
                  </a:lnTo>
                  <a:lnTo>
                    <a:pt x="1084731" y="267400"/>
                  </a:lnTo>
                  <a:lnTo>
                    <a:pt x="1103382" y="251674"/>
                  </a:lnTo>
                  <a:lnTo>
                    <a:pt x="1122583" y="234966"/>
                  </a:lnTo>
                  <a:lnTo>
                    <a:pt x="1136649" y="222401"/>
                  </a:lnTo>
                  <a:lnTo>
                    <a:pt x="1008241" y="222401"/>
                  </a:lnTo>
                  <a:lnTo>
                    <a:pt x="1004745" y="214137"/>
                  </a:lnTo>
                  <a:lnTo>
                    <a:pt x="988359" y="172350"/>
                  </a:lnTo>
                  <a:lnTo>
                    <a:pt x="982483" y="155178"/>
                  </a:lnTo>
                  <a:lnTo>
                    <a:pt x="982483" y="0"/>
                  </a:lnTo>
                  <a:close/>
                </a:path>
                <a:path w="1840229" h="597534">
                  <a:moveTo>
                    <a:pt x="1113159" y="105546"/>
                  </a:moveTo>
                  <a:lnTo>
                    <a:pt x="1078306" y="149484"/>
                  </a:lnTo>
                  <a:lnTo>
                    <a:pt x="1051090" y="179641"/>
                  </a:lnTo>
                  <a:lnTo>
                    <a:pt x="1022733" y="208540"/>
                  </a:lnTo>
                  <a:lnTo>
                    <a:pt x="1008241" y="222401"/>
                  </a:lnTo>
                  <a:lnTo>
                    <a:pt x="1136649" y="222401"/>
                  </a:lnTo>
                  <a:lnTo>
                    <a:pt x="1141902" y="217709"/>
                  </a:lnTo>
                  <a:lnTo>
                    <a:pt x="1160907" y="200334"/>
                  </a:lnTo>
                  <a:lnTo>
                    <a:pt x="1179597" y="182841"/>
                  </a:lnTo>
                  <a:lnTo>
                    <a:pt x="1197973" y="165230"/>
                  </a:lnTo>
                  <a:lnTo>
                    <a:pt x="1113159" y="105546"/>
                  </a:lnTo>
                  <a:close/>
                </a:path>
                <a:path w="1840229" h="597534">
                  <a:moveTo>
                    <a:pt x="1840048" y="31412"/>
                  </a:moveTo>
                  <a:lnTo>
                    <a:pt x="1326137" y="31412"/>
                  </a:lnTo>
                  <a:lnTo>
                    <a:pt x="1326098" y="252297"/>
                  </a:lnTo>
                  <a:lnTo>
                    <a:pt x="1325509" y="278198"/>
                  </a:lnTo>
                  <a:lnTo>
                    <a:pt x="1322682" y="332974"/>
                  </a:lnTo>
                  <a:lnTo>
                    <a:pt x="1316098" y="389359"/>
                  </a:lnTo>
                  <a:lnTo>
                    <a:pt x="1304253" y="445117"/>
                  </a:lnTo>
                  <a:lnTo>
                    <a:pt x="1285706" y="497890"/>
                  </a:lnTo>
                  <a:lnTo>
                    <a:pt x="1258914" y="545323"/>
                  </a:lnTo>
                  <a:lnTo>
                    <a:pt x="1269200" y="549937"/>
                  </a:lnTo>
                  <a:lnTo>
                    <a:pt x="1304672" y="569197"/>
                  </a:lnTo>
                  <a:lnTo>
                    <a:pt x="1337405" y="590930"/>
                  </a:lnTo>
                  <a:lnTo>
                    <a:pt x="1345613" y="597468"/>
                  </a:lnTo>
                  <a:lnTo>
                    <a:pt x="1361473" y="571615"/>
                  </a:lnTo>
                  <a:lnTo>
                    <a:pt x="1386989" y="514215"/>
                  </a:lnTo>
                  <a:lnTo>
                    <a:pt x="1404458" y="450077"/>
                  </a:lnTo>
                  <a:lnTo>
                    <a:pt x="1415881" y="384111"/>
                  </a:lnTo>
                  <a:lnTo>
                    <a:pt x="1421946" y="317964"/>
                  </a:lnTo>
                  <a:lnTo>
                    <a:pt x="1424616" y="256625"/>
                  </a:lnTo>
                  <a:lnTo>
                    <a:pt x="1424773" y="228055"/>
                  </a:lnTo>
                  <a:lnTo>
                    <a:pt x="1424773" y="128163"/>
                  </a:lnTo>
                  <a:lnTo>
                    <a:pt x="1840048" y="128163"/>
                  </a:lnTo>
                  <a:lnTo>
                    <a:pt x="1840048" y="3141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609205" y="8767691"/>
              <a:ext cx="481965" cy="252729"/>
            </a:xfrm>
            <a:custGeom>
              <a:avLst/>
              <a:gdLst/>
              <a:ahLst/>
              <a:cxnLst/>
              <a:rect l="l" t="t" r="r" b="b"/>
              <a:pathLst>
                <a:path w="481965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481965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854119" y="8659003"/>
              <a:ext cx="248892" cy="17287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587844" y="8596911"/>
              <a:ext cx="180936" cy="15266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962178" y="8549059"/>
              <a:ext cx="515620" cy="428625"/>
            </a:xfrm>
            <a:custGeom>
              <a:avLst/>
              <a:gdLst/>
              <a:ahLst/>
              <a:cxnLst/>
              <a:rect l="l" t="t" r="r" b="b"/>
              <a:pathLst>
                <a:path w="515620" h="428625">
                  <a:moveTo>
                    <a:pt x="454227" y="30889"/>
                  </a:moveTo>
                  <a:lnTo>
                    <a:pt x="515167" y="52877"/>
                  </a:lnTo>
                  <a:lnTo>
                    <a:pt x="505856" y="104116"/>
                  </a:lnTo>
                  <a:lnTo>
                    <a:pt x="494503" y="152530"/>
                  </a:lnTo>
                  <a:lnTo>
                    <a:pt x="481106" y="198109"/>
                  </a:lnTo>
                  <a:lnTo>
                    <a:pt x="465657" y="240844"/>
                  </a:lnTo>
                  <a:lnTo>
                    <a:pt x="448153" y="280724"/>
                  </a:lnTo>
                  <a:lnTo>
                    <a:pt x="423791" y="326015"/>
                  </a:lnTo>
                  <a:lnTo>
                    <a:pt x="396885" y="365761"/>
                  </a:lnTo>
                  <a:lnTo>
                    <a:pt x="367447" y="399950"/>
                  </a:lnTo>
                  <a:lnTo>
                    <a:pt x="335487" y="428573"/>
                  </a:lnTo>
                  <a:lnTo>
                    <a:pt x="328676" y="419913"/>
                  </a:lnTo>
                  <a:lnTo>
                    <a:pt x="320657" y="410733"/>
                  </a:lnTo>
                  <a:lnTo>
                    <a:pt x="290316" y="380840"/>
                  </a:lnTo>
                  <a:lnTo>
                    <a:pt x="261353" y="358208"/>
                  </a:lnTo>
                  <a:lnTo>
                    <a:pt x="286169" y="338634"/>
                  </a:lnTo>
                  <a:lnTo>
                    <a:pt x="330147" y="290887"/>
                  </a:lnTo>
                  <a:lnTo>
                    <a:pt x="366467" y="231989"/>
                  </a:lnTo>
                  <a:lnTo>
                    <a:pt x="394425" y="163823"/>
                  </a:lnTo>
                  <a:lnTo>
                    <a:pt x="405223" y="126383"/>
                  </a:lnTo>
                  <a:lnTo>
                    <a:pt x="285226" y="126383"/>
                  </a:lnTo>
                  <a:lnTo>
                    <a:pt x="285226" y="34030"/>
                  </a:lnTo>
                  <a:lnTo>
                    <a:pt x="437892" y="34030"/>
                  </a:lnTo>
                  <a:lnTo>
                    <a:pt x="454227" y="30889"/>
                  </a:lnTo>
                  <a:close/>
                </a:path>
                <a:path w="515620" h="42862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88368" y="8419848"/>
              <a:ext cx="1863608" cy="623227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3060334" y="7517258"/>
            <a:ext cx="2553970" cy="2553970"/>
            <a:chOff x="13060334" y="7517258"/>
            <a:chExt cx="2553970" cy="2553970"/>
          </a:xfrm>
        </p:grpSpPr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070805" y="7527729"/>
              <a:ext cx="2532802" cy="253280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070805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716021" y="8089335"/>
              <a:ext cx="1270118" cy="64066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720000" y="8093680"/>
              <a:ext cx="1228725" cy="599440"/>
            </a:xfrm>
            <a:custGeom>
              <a:avLst/>
              <a:gdLst/>
              <a:ahLst/>
              <a:cxnLst/>
              <a:rect l="l" t="t" r="r" b="b"/>
              <a:pathLst>
                <a:path w="1228725" h="599440">
                  <a:moveTo>
                    <a:pt x="191617" y="517052"/>
                  </a:moveTo>
                  <a:lnTo>
                    <a:pt x="205543" y="557574"/>
                  </a:lnTo>
                  <a:lnTo>
                    <a:pt x="214234" y="598620"/>
                  </a:lnTo>
                  <a:lnTo>
                    <a:pt x="230509" y="598834"/>
                  </a:lnTo>
                  <a:lnTo>
                    <a:pt x="273918" y="597259"/>
                  </a:lnTo>
                  <a:lnTo>
                    <a:pt x="320409" y="586055"/>
                  </a:lnTo>
                  <a:lnTo>
                    <a:pt x="348052" y="559773"/>
                  </a:lnTo>
                  <a:lnTo>
                    <a:pt x="354779" y="521859"/>
                  </a:lnTo>
                  <a:lnTo>
                    <a:pt x="354841" y="518308"/>
                  </a:lnTo>
                  <a:lnTo>
                    <a:pt x="236432" y="518308"/>
                  </a:lnTo>
                  <a:lnTo>
                    <a:pt x="207951" y="517772"/>
                  </a:lnTo>
                  <a:lnTo>
                    <a:pt x="199705" y="517466"/>
                  </a:lnTo>
                  <a:lnTo>
                    <a:pt x="191617" y="517052"/>
                  </a:lnTo>
                  <a:close/>
                </a:path>
                <a:path w="1228725" h="599440">
                  <a:moveTo>
                    <a:pt x="141985" y="428992"/>
                  </a:moveTo>
                  <a:lnTo>
                    <a:pt x="111593" y="472591"/>
                  </a:lnTo>
                  <a:lnTo>
                    <a:pt x="69893" y="511162"/>
                  </a:lnTo>
                  <a:lnTo>
                    <a:pt x="38323" y="531397"/>
                  </a:lnTo>
                  <a:lnTo>
                    <a:pt x="47235" y="536912"/>
                  </a:lnTo>
                  <a:lnTo>
                    <a:pt x="88991" y="566353"/>
                  </a:lnTo>
                  <a:lnTo>
                    <a:pt x="115598" y="587940"/>
                  </a:lnTo>
                  <a:lnTo>
                    <a:pt x="132132" y="575437"/>
                  </a:lnTo>
                  <a:lnTo>
                    <a:pt x="164572" y="546151"/>
                  </a:lnTo>
                  <a:lnTo>
                    <a:pt x="195637" y="511617"/>
                  </a:lnTo>
                  <a:lnTo>
                    <a:pt x="221909" y="474308"/>
                  </a:lnTo>
                  <a:lnTo>
                    <a:pt x="233081" y="454750"/>
                  </a:lnTo>
                  <a:lnTo>
                    <a:pt x="141985" y="428992"/>
                  </a:lnTo>
                  <a:close/>
                </a:path>
                <a:path w="1228725" h="599440">
                  <a:moveTo>
                    <a:pt x="450457" y="424594"/>
                  </a:moveTo>
                  <a:lnTo>
                    <a:pt x="377580" y="469200"/>
                  </a:lnTo>
                  <a:lnTo>
                    <a:pt x="393814" y="483023"/>
                  </a:lnTo>
                  <a:lnTo>
                    <a:pt x="410157" y="497484"/>
                  </a:lnTo>
                  <a:lnTo>
                    <a:pt x="443127" y="528360"/>
                  </a:lnTo>
                  <a:lnTo>
                    <a:pt x="472747" y="558896"/>
                  </a:lnTo>
                  <a:lnTo>
                    <a:pt x="495063" y="586055"/>
                  </a:lnTo>
                  <a:lnTo>
                    <a:pt x="573595" y="535795"/>
                  </a:lnTo>
                  <a:lnTo>
                    <a:pt x="533809" y="494418"/>
                  </a:lnTo>
                  <a:lnTo>
                    <a:pt x="500020" y="464660"/>
                  </a:lnTo>
                  <a:lnTo>
                    <a:pt x="466638" y="437216"/>
                  </a:lnTo>
                  <a:lnTo>
                    <a:pt x="450457" y="424594"/>
                  </a:lnTo>
                  <a:close/>
                </a:path>
                <a:path w="1228725" h="599440">
                  <a:moveTo>
                    <a:pt x="354963" y="422709"/>
                  </a:moveTo>
                  <a:lnTo>
                    <a:pt x="260096" y="422709"/>
                  </a:lnTo>
                  <a:lnTo>
                    <a:pt x="260082" y="512594"/>
                  </a:lnTo>
                  <a:lnTo>
                    <a:pt x="259363" y="514748"/>
                  </a:lnTo>
                  <a:lnTo>
                    <a:pt x="257793" y="516214"/>
                  </a:lnTo>
                  <a:lnTo>
                    <a:pt x="256117" y="517680"/>
                  </a:lnTo>
                  <a:lnTo>
                    <a:pt x="253081" y="518308"/>
                  </a:lnTo>
                  <a:lnTo>
                    <a:pt x="354841" y="518308"/>
                  </a:lnTo>
                  <a:lnTo>
                    <a:pt x="354963" y="422709"/>
                  </a:lnTo>
                  <a:close/>
                </a:path>
                <a:path w="1228725" h="599440">
                  <a:moveTo>
                    <a:pt x="507628" y="346795"/>
                  </a:moveTo>
                  <a:lnTo>
                    <a:pt x="97379" y="346795"/>
                  </a:lnTo>
                  <a:lnTo>
                    <a:pt x="97379" y="422709"/>
                  </a:lnTo>
                  <a:lnTo>
                    <a:pt x="507628" y="422709"/>
                  </a:lnTo>
                  <a:lnTo>
                    <a:pt x="507628" y="346795"/>
                  </a:lnTo>
                  <a:close/>
                </a:path>
                <a:path w="1228725" h="599440">
                  <a:moveTo>
                    <a:pt x="295907" y="134969"/>
                  </a:moveTo>
                  <a:lnTo>
                    <a:pt x="277687" y="134969"/>
                  </a:lnTo>
                  <a:lnTo>
                    <a:pt x="254620" y="160081"/>
                  </a:lnTo>
                  <a:lnTo>
                    <a:pt x="227676" y="183279"/>
                  </a:lnTo>
                  <a:lnTo>
                    <a:pt x="162194" y="223972"/>
                  </a:lnTo>
                  <a:lnTo>
                    <a:pt x="124600" y="241288"/>
                  </a:lnTo>
                  <a:lnTo>
                    <a:pt x="85023" y="256327"/>
                  </a:lnTo>
                  <a:lnTo>
                    <a:pt x="43483" y="269088"/>
                  </a:lnTo>
                  <a:lnTo>
                    <a:pt x="0" y="279572"/>
                  </a:lnTo>
                  <a:lnTo>
                    <a:pt x="7144" y="287308"/>
                  </a:lnTo>
                  <a:lnTo>
                    <a:pt x="30524" y="317817"/>
                  </a:lnTo>
                  <a:lnTo>
                    <a:pt x="50952" y="350113"/>
                  </a:lnTo>
                  <a:lnTo>
                    <a:pt x="55914" y="359360"/>
                  </a:lnTo>
                  <a:lnTo>
                    <a:pt x="66280" y="356396"/>
                  </a:lnTo>
                  <a:lnTo>
                    <a:pt x="76646" y="353313"/>
                  </a:lnTo>
                  <a:lnTo>
                    <a:pt x="87013" y="350113"/>
                  </a:lnTo>
                  <a:lnTo>
                    <a:pt x="97379" y="346795"/>
                  </a:lnTo>
                  <a:lnTo>
                    <a:pt x="507628" y="346795"/>
                  </a:lnTo>
                  <a:lnTo>
                    <a:pt x="507628" y="346167"/>
                  </a:lnTo>
                  <a:lnTo>
                    <a:pt x="551527" y="346167"/>
                  </a:lnTo>
                  <a:lnTo>
                    <a:pt x="556647" y="338000"/>
                  </a:lnTo>
                  <a:lnTo>
                    <a:pt x="123765" y="338000"/>
                  </a:lnTo>
                  <a:lnTo>
                    <a:pt x="149115" y="328360"/>
                  </a:lnTo>
                  <a:lnTo>
                    <a:pt x="173659" y="317817"/>
                  </a:lnTo>
                  <a:lnTo>
                    <a:pt x="220412" y="294022"/>
                  </a:lnTo>
                  <a:lnTo>
                    <a:pt x="263539" y="266654"/>
                  </a:lnTo>
                  <a:lnTo>
                    <a:pt x="302818" y="235594"/>
                  </a:lnTo>
                  <a:lnTo>
                    <a:pt x="457437" y="235594"/>
                  </a:lnTo>
                  <a:lnTo>
                    <a:pt x="433754" y="225536"/>
                  </a:lnTo>
                  <a:lnTo>
                    <a:pt x="404843" y="211066"/>
                  </a:lnTo>
                  <a:lnTo>
                    <a:pt x="378583" y="195537"/>
                  </a:lnTo>
                  <a:lnTo>
                    <a:pt x="354963" y="178947"/>
                  </a:lnTo>
                  <a:lnTo>
                    <a:pt x="358732" y="173921"/>
                  </a:lnTo>
                  <a:lnTo>
                    <a:pt x="362502" y="169000"/>
                  </a:lnTo>
                  <a:lnTo>
                    <a:pt x="366271" y="163974"/>
                  </a:lnTo>
                  <a:lnTo>
                    <a:pt x="295907" y="134969"/>
                  </a:lnTo>
                  <a:close/>
                </a:path>
                <a:path w="1228725" h="599440">
                  <a:moveTo>
                    <a:pt x="551527" y="346167"/>
                  </a:moveTo>
                  <a:lnTo>
                    <a:pt x="507628" y="346167"/>
                  </a:lnTo>
                  <a:lnTo>
                    <a:pt x="517052" y="349014"/>
                  </a:lnTo>
                  <a:lnTo>
                    <a:pt x="526476" y="351743"/>
                  </a:lnTo>
                  <a:lnTo>
                    <a:pt x="535899" y="354354"/>
                  </a:lnTo>
                  <a:lnTo>
                    <a:pt x="545323" y="356847"/>
                  </a:lnTo>
                  <a:lnTo>
                    <a:pt x="550762" y="347387"/>
                  </a:lnTo>
                  <a:lnTo>
                    <a:pt x="551527" y="346167"/>
                  </a:lnTo>
                  <a:close/>
                </a:path>
                <a:path w="1228725" h="599440">
                  <a:moveTo>
                    <a:pt x="354963" y="282713"/>
                  </a:moveTo>
                  <a:lnTo>
                    <a:pt x="260096" y="282713"/>
                  </a:lnTo>
                  <a:lnTo>
                    <a:pt x="260096" y="338000"/>
                  </a:lnTo>
                  <a:lnTo>
                    <a:pt x="354963" y="338000"/>
                  </a:lnTo>
                  <a:lnTo>
                    <a:pt x="354963" y="282713"/>
                  </a:lnTo>
                  <a:close/>
                </a:path>
                <a:path w="1228725" h="599440">
                  <a:moveTo>
                    <a:pt x="457437" y="235594"/>
                  </a:moveTo>
                  <a:lnTo>
                    <a:pt x="302818" y="235594"/>
                  </a:lnTo>
                  <a:lnTo>
                    <a:pt x="322513" y="251240"/>
                  </a:lnTo>
                  <a:lnTo>
                    <a:pt x="364691" y="280254"/>
                  </a:lnTo>
                  <a:lnTo>
                    <a:pt x="410455" y="306091"/>
                  </a:lnTo>
                  <a:lnTo>
                    <a:pt x="458745" y="328280"/>
                  </a:lnTo>
                  <a:lnTo>
                    <a:pt x="483754" y="338000"/>
                  </a:lnTo>
                  <a:lnTo>
                    <a:pt x="556647" y="338000"/>
                  </a:lnTo>
                  <a:lnTo>
                    <a:pt x="557024" y="337398"/>
                  </a:lnTo>
                  <a:lnTo>
                    <a:pt x="564112" y="326897"/>
                  </a:lnTo>
                  <a:lnTo>
                    <a:pt x="588437" y="295265"/>
                  </a:lnTo>
                  <a:lnTo>
                    <a:pt x="604379" y="278316"/>
                  </a:lnTo>
                  <a:lnTo>
                    <a:pt x="568236" y="270780"/>
                  </a:lnTo>
                  <a:lnTo>
                    <a:pt x="533007" y="261693"/>
                  </a:lnTo>
                  <a:lnTo>
                    <a:pt x="498700" y="251075"/>
                  </a:lnTo>
                  <a:lnTo>
                    <a:pt x="465326" y="238945"/>
                  </a:lnTo>
                  <a:lnTo>
                    <a:pt x="457437" y="235594"/>
                  </a:lnTo>
                  <a:close/>
                </a:path>
                <a:path w="1228725" h="599440">
                  <a:moveTo>
                    <a:pt x="222401" y="134969"/>
                  </a:moveTo>
                  <a:lnTo>
                    <a:pt x="128163" y="134969"/>
                  </a:lnTo>
                  <a:lnTo>
                    <a:pt x="128163" y="178319"/>
                  </a:lnTo>
                  <a:lnTo>
                    <a:pt x="222401" y="178319"/>
                  </a:lnTo>
                  <a:lnTo>
                    <a:pt x="222401" y="134969"/>
                  </a:lnTo>
                  <a:close/>
                </a:path>
                <a:path w="1228725" h="599440">
                  <a:moveTo>
                    <a:pt x="475587" y="134969"/>
                  </a:moveTo>
                  <a:lnTo>
                    <a:pt x="380093" y="134969"/>
                  </a:lnTo>
                  <a:lnTo>
                    <a:pt x="380093" y="178319"/>
                  </a:lnTo>
                  <a:lnTo>
                    <a:pt x="475587" y="178319"/>
                  </a:lnTo>
                  <a:lnTo>
                    <a:pt x="475587" y="134969"/>
                  </a:lnTo>
                  <a:close/>
                </a:path>
                <a:path w="1228725" h="599440">
                  <a:moveTo>
                    <a:pt x="584275" y="50888"/>
                  </a:moveTo>
                  <a:lnTo>
                    <a:pt x="21360" y="50888"/>
                  </a:lnTo>
                  <a:lnTo>
                    <a:pt x="21360" y="134969"/>
                  </a:lnTo>
                  <a:lnTo>
                    <a:pt x="584275" y="134969"/>
                  </a:lnTo>
                  <a:lnTo>
                    <a:pt x="584275" y="50888"/>
                  </a:lnTo>
                  <a:close/>
                </a:path>
                <a:path w="1228725" h="599440">
                  <a:moveTo>
                    <a:pt x="222401" y="0"/>
                  </a:moveTo>
                  <a:lnTo>
                    <a:pt x="128163" y="0"/>
                  </a:lnTo>
                  <a:lnTo>
                    <a:pt x="128163" y="50888"/>
                  </a:lnTo>
                  <a:lnTo>
                    <a:pt x="222401" y="50888"/>
                  </a:lnTo>
                  <a:lnTo>
                    <a:pt x="222401" y="0"/>
                  </a:lnTo>
                  <a:close/>
                </a:path>
                <a:path w="1228725" h="599440">
                  <a:moveTo>
                    <a:pt x="475587" y="0"/>
                  </a:moveTo>
                  <a:lnTo>
                    <a:pt x="380093" y="0"/>
                  </a:lnTo>
                  <a:lnTo>
                    <a:pt x="380093" y="50888"/>
                  </a:lnTo>
                  <a:lnTo>
                    <a:pt x="475587" y="50888"/>
                  </a:lnTo>
                  <a:lnTo>
                    <a:pt x="475587" y="0"/>
                  </a:lnTo>
                  <a:close/>
                </a:path>
                <a:path w="1228725" h="599440">
                  <a:moveTo>
                    <a:pt x="867617" y="52773"/>
                  </a:moveTo>
                  <a:lnTo>
                    <a:pt x="653383" y="52773"/>
                  </a:lnTo>
                  <a:lnTo>
                    <a:pt x="653383" y="488152"/>
                  </a:lnTo>
                  <a:lnTo>
                    <a:pt x="736312" y="488152"/>
                  </a:lnTo>
                  <a:lnTo>
                    <a:pt x="736312" y="436635"/>
                  </a:lnTo>
                  <a:lnTo>
                    <a:pt x="867617" y="436635"/>
                  </a:lnTo>
                  <a:lnTo>
                    <a:pt x="867617" y="348052"/>
                  </a:lnTo>
                  <a:lnTo>
                    <a:pt x="736312" y="348052"/>
                  </a:lnTo>
                  <a:lnTo>
                    <a:pt x="736312" y="140728"/>
                  </a:lnTo>
                  <a:lnTo>
                    <a:pt x="867617" y="140728"/>
                  </a:lnTo>
                  <a:lnTo>
                    <a:pt x="867617" y="52773"/>
                  </a:lnTo>
                  <a:close/>
                </a:path>
                <a:path w="1228725" h="599440">
                  <a:moveTo>
                    <a:pt x="867617" y="140728"/>
                  </a:moveTo>
                  <a:lnTo>
                    <a:pt x="785316" y="140728"/>
                  </a:lnTo>
                  <a:lnTo>
                    <a:pt x="785316" y="348052"/>
                  </a:lnTo>
                  <a:lnTo>
                    <a:pt x="867617" y="348052"/>
                  </a:lnTo>
                  <a:lnTo>
                    <a:pt x="867617" y="140728"/>
                  </a:lnTo>
                  <a:close/>
                </a:path>
                <a:path w="1228725" h="599440">
                  <a:moveTo>
                    <a:pt x="1105097" y="294650"/>
                  </a:moveTo>
                  <a:lnTo>
                    <a:pt x="1009602" y="294650"/>
                  </a:lnTo>
                  <a:lnTo>
                    <a:pt x="1009602" y="596840"/>
                  </a:lnTo>
                  <a:lnTo>
                    <a:pt x="1105097" y="596840"/>
                  </a:lnTo>
                  <a:lnTo>
                    <a:pt x="1105097" y="294650"/>
                  </a:lnTo>
                  <a:close/>
                </a:path>
                <a:path w="1228725" h="599440">
                  <a:moveTo>
                    <a:pt x="1228234" y="204810"/>
                  </a:moveTo>
                  <a:lnTo>
                    <a:pt x="882695" y="204810"/>
                  </a:lnTo>
                  <a:lnTo>
                    <a:pt x="882695" y="294650"/>
                  </a:lnTo>
                  <a:lnTo>
                    <a:pt x="1228234" y="294650"/>
                  </a:lnTo>
                  <a:lnTo>
                    <a:pt x="1228234" y="204810"/>
                  </a:lnTo>
                  <a:close/>
                </a:path>
                <a:path w="1228725" h="599440">
                  <a:moveTo>
                    <a:pt x="1105097" y="11308"/>
                  </a:moveTo>
                  <a:lnTo>
                    <a:pt x="1009602" y="11308"/>
                  </a:lnTo>
                  <a:lnTo>
                    <a:pt x="1009602" y="204810"/>
                  </a:lnTo>
                  <a:lnTo>
                    <a:pt x="1105097" y="204810"/>
                  </a:lnTo>
                  <a:lnTo>
                    <a:pt x="1105097" y="1130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46387" y="8510735"/>
              <a:ext cx="218632" cy="18282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085643" y="8506338"/>
              <a:ext cx="219888" cy="18533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3843766" y="8146453"/>
              <a:ext cx="744220" cy="435609"/>
            </a:xfrm>
            <a:custGeom>
              <a:avLst/>
              <a:gdLst/>
              <a:ahLst/>
              <a:cxnLst/>
              <a:rect l="l" t="t" r="r" b="b"/>
              <a:pathLst>
                <a:path w="744219" h="435609">
                  <a:moveTo>
                    <a:pt x="179052" y="182821"/>
                  </a:moveTo>
                  <a:lnTo>
                    <a:pt x="139773" y="213880"/>
                  </a:lnTo>
                  <a:lnTo>
                    <a:pt x="96646" y="241249"/>
                  </a:lnTo>
                  <a:lnTo>
                    <a:pt x="49893" y="265044"/>
                  </a:lnTo>
                  <a:lnTo>
                    <a:pt x="0" y="285226"/>
                  </a:lnTo>
                  <a:lnTo>
                    <a:pt x="136330" y="285226"/>
                  </a:lnTo>
                  <a:lnTo>
                    <a:pt x="136330" y="229940"/>
                  </a:lnTo>
                  <a:lnTo>
                    <a:pt x="231197" y="229940"/>
                  </a:lnTo>
                  <a:lnTo>
                    <a:pt x="231197" y="285226"/>
                  </a:lnTo>
                  <a:lnTo>
                    <a:pt x="359989" y="285226"/>
                  </a:lnTo>
                  <a:lnTo>
                    <a:pt x="310540" y="264874"/>
                  </a:lnTo>
                  <a:lnTo>
                    <a:pt x="263447" y="240830"/>
                  </a:lnTo>
                  <a:lnTo>
                    <a:pt x="219365" y="213357"/>
                  </a:lnTo>
                  <a:lnTo>
                    <a:pt x="198747" y="198467"/>
                  </a:lnTo>
                  <a:lnTo>
                    <a:pt x="179052" y="182821"/>
                  </a:lnTo>
                  <a:close/>
                </a:path>
                <a:path w="744219" h="435609">
                  <a:moveTo>
                    <a:pt x="612546" y="87955"/>
                  </a:moveTo>
                  <a:lnTo>
                    <a:pt x="612546" y="295278"/>
                  </a:lnTo>
                  <a:lnTo>
                    <a:pt x="661550" y="295278"/>
                  </a:lnTo>
                  <a:lnTo>
                    <a:pt x="661550" y="87955"/>
                  </a:lnTo>
                  <a:lnTo>
                    <a:pt x="612546" y="87955"/>
                  </a:lnTo>
                  <a:close/>
                </a:path>
                <a:path w="744219" h="435609">
                  <a:moveTo>
                    <a:pt x="529617" y="0"/>
                  </a:moveTo>
                  <a:lnTo>
                    <a:pt x="743851" y="0"/>
                  </a:lnTo>
                  <a:lnTo>
                    <a:pt x="743851" y="383862"/>
                  </a:lnTo>
                  <a:lnTo>
                    <a:pt x="612546" y="383862"/>
                  </a:lnTo>
                  <a:lnTo>
                    <a:pt x="612546" y="435379"/>
                  </a:lnTo>
                  <a:lnTo>
                    <a:pt x="529617" y="435379"/>
                  </a:lnTo>
                  <a:lnTo>
                    <a:pt x="529617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08063" y="8080591"/>
              <a:ext cx="1253155" cy="62448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716021" y="8764078"/>
              <a:ext cx="1273992" cy="64820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708063" y="8756592"/>
              <a:ext cx="1256925" cy="630766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5803706" y="7517258"/>
            <a:ext cx="2553970" cy="2553970"/>
            <a:chOff x="15803706" y="7517258"/>
            <a:chExt cx="2553970" cy="2553970"/>
          </a:xfrm>
        </p:grpSpPr>
        <p:pic>
          <p:nvPicPr>
            <p:cNvPr id="101" name="object 1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814177" y="7527729"/>
              <a:ext cx="2532802" cy="253280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581417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474052" y="8076790"/>
              <a:ext cx="1244988" cy="65069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508152"/>
                  </a:moveTo>
                  <a:lnTo>
                    <a:pt x="238107" y="508152"/>
                  </a:lnTo>
                  <a:lnTo>
                    <a:pt x="238107" y="606159"/>
                  </a:lnTo>
                  <a:lnTo>
                    <a:pt x="332345" y="606159"/>
                  </a:lnTo>
                  <a:lnTo>
                    <a:pt x="332345" y="508152"/>
                  </a:lnTo>
                  <a:close/>
                </a:path>
                <a:path w="1202055" h="608329">
                  <a:moveTo>
                    <a:pt x="574223" y="424070"/>
                  </a:moveTo>
                  <a:lnTo>
                    <a:pt x="0" y="424070"/>
                  </a:lnTo>
                  <a:lnTo>
                    <a:pt x="0" y="508152"/>
                  </a:lnTo>
                  <a:lnTo>
                    <a:pt x="574223" y="508152"/>
                  </a:lnTo>
                  <a:lnTo>
                    <a:pt x="574223" y="424070"/>
                  </a:lnTo>
                  <a:close/>
                </a:path>
                <a:path w="1202055" h="608329">
                  <a:moveTo>
                    <a:pt x="332345" y="392553"/>
                  </a:moveTo>
                  <a:lnTo>
                    <a:pt x="238107" y="392553"/>
                  </a:lnTo>
                  <a:lnTo>
                    <a:pt x="238107" y="424070"/>
                  </a:lnTo>
                  <a:lnTo>
                    <a:pt x="332345" y="424070"/>
                  </a:lnTo>
                  <a:lnTo>
                    <a:pt x="332345" y="392553"/>
                  </a:lnTo>
                  <a:close/>
                </a:path>
                <a:path w="1202055" h="608329">
                  <a:moveTo>
                    <a:pt x="525847" y="118739"/>
                  </a:moveTo>
                  <a:lnTo>
                    <a:pt x="54029" y="118739"/>
                  </a:lnTo>
                  <a:lnTo>
                    <a:pt x="54029" y="392553"/>
                  </a:lnTo>
                  <a:lnTo>
                    <a:pt x="525847" y="392553"/>
                  </a:lnTo>
                  <a:lnTo>
                    <a:pt x="525847" y="318524"/>
                  </a:lnTo>
                  <a:lnTo>
                    <a:pt x="143241" y="318524"/>
                  </a:lnTo>
                  <a:lnTo>
                    <a:pt x="143241" y="289519"/>
                  </a:lnTo>
                  <a:lnTo>
                    <a:pt x="525847" y="289519"/>
                  </a:lnTo>
                  <a:lnTo>
                    <a:pt x="525847" y="221145"/>
                  </a:lnTo>
                  <a:lnTo>
                    <a:pt x="143241" y="221145"/>
                  </a:lnTo>
                  <a:lnTo>
                    <a:pt x="143241" y="192140"/>
                  </a:lnTo>
                  <a:lnTo>
                    <a:pt x="525847" y="192140"/>
                  </a:lnTo>
                  <a:lnTo>
                    <a:pt x="525847" y="118739"/>
                  </a:lnTo>
                  <a:close/>
                </a:path>
                <a:path w="1202055" h="608329">
                  <a:moveTo>
                    <a:pt x="332345" y="289519"/>
                  </a:moveTo>
                  <a:lnTo>
                    <a:pt x="238107" y="289519"/>
                  </a:lnTo>
                  <a:lnTo>
                    <a:pt x="238107" y="318524"/>
                  </a:lnTo>
                  <a:lnTo>
                    <a:pt x="332345" y="318524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525847" y="289519"/>
                  </a:moveTo>
                  <a:lnTo>
                    <a:pt x="431609" y="289519"/>
                  </a:lnTo>
                  <a:lnTo>
                    <a:pt x="431609" y="318524"/>
                  </a:lnTo>
                  <a:lnTo>
                    <a:pt x="525847" y="318524"/>
                  </a:lnTo>
                  <a:lnTo>
                    <a:pt x="525847" y="289519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238107" y="192140"/>
                  </a:lnTo>
                  <a:lnTo>
                    <a:pt x="238107" y="221145"/>
                  </a:lnTo>
                  <a:lnTo>
                    <a:pt x="332345" y="221145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525847" y="192140"/>
                  </a:moveTo>
                  <a:lnTo>
                    <a:pt x="431609" y="192140"/>
                  </a:lnTo>
                  <a:lnTo>
                    <a:pt x="431609" y="221145"/>
                  </a:lnTo>
                  <a:lnTo>
                    <a:pt x="525847" y="221145"/>
                  </a:lnTo>
                  <a:lnTo>
                    <a:pt x="525847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101148" y="49631"/>
                  </a:lnTo>
                  <a:lnTo>
                    <a:pt x="107351" y="57684"/>
                  </a:lnTo>
                  <a:lnTo>
                    <a:pt x="113543" y="65992"/>
                  </a:lnTo>
                  <a:lnTo>
                    <a:pt x="137378" y="101292"/>
                  </a:lnTo>
                  <a:lnTo>
                    <a:pt x="147639" y="118739"/>
                  </a:lnTo>
                  <a:lnTo>
                    <a:pt x="214234" y="118739"/>
                  </a:lnTo>
                  <a:lnTo>
                    <a:pt x="244390" y="104918"/>
                  </a:lnTo>
                  <a:lnTo>
                    <a:pt x="238871" y="94375"/>
                  </a:lnTo>
                  <a:lnTo>
                    <a:pt x="232362" y="83322"/>
                  </a:lnTo>
                  <a:lnTo>
                    <a:pt x="207357" y="47550"/>
                  </a:lnTo>
                  <a:lnTo>
                    <a:pt x="189338" y="24933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391401" y="17591"/>
                  </a:moveTo>
                  <a:lnTo>
                    <a:pt x="375705" y="55315"/>
                  </a:lnTo>
                  <a:lnTo>
                    <a:pt x="355656" y="94604"/>
                  </a:lnTo>
                  <a:lnTo>
                    <a:pt x="341141" y="118739"/>
                  </a:lnTo>
                  <a:lnTo>
                    <a:pt x="444803" y="118739"/>
                  </a:lnTo>
                  <a:lnTo>
                    <a:pt x="469540" y="83322"/>
                  </a:lnTo>
                  <a:lnTo>
                    <a:pt x="493806" y="46490"/>
                  </a:lnTo>
                  <a:lnTo>
                    <a:pt x="391401" y="17591"/>
                  </a:lnTo>
                  <a:close/>
                </a:path>
                <a:path w="1202055" h="608329">
                  <a:moveTo>
                    <a:pt x="784059" y="307215"/>
                  </a:moveTo>
                  <a:lnTo>
                    <a:pt x="691706" y="307215"/>
                  </a:lnTo>
                  <a:lnTo>
                    <a:pt x="691706" y="608149"/>
                  </a:lnTo>
                  <a:lnTo>
                    <a:pt x="784059" y="608149"/>
                  </a:lnTo>
                  <a:lnTo>
                    <a:pt x="784059" y="307215"/>
                  </a:lnTo>
                  <a:close/>
                </a:path>
                <a:path w="1202055" h="608329">
                  <a:moveTo>
                    <a:pt x="1201848" y="496319"/>
                  </a:moveTo>
                  <a:lnTo>
                    <a:pt x="805420" y="496319"/>
                  </a:lnTo>
                  <a:lnTo>
                    <a:pt x="805420" y="584275"/>
                  </a:lnTo>
                  <a:lnTo>
                    <a:pt x="1201848" y="584275"/>
                  </a:lnTo>
                  <a:lnTo>
                    <a:pt x="1201848" y="496319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066106" y="257191"/>
                  </a:lnTo>
                  <a:lnTo>
                    <a:pt x="1059771" y="307215"/>
                  </a:lnTo>
                  <a:lnTo>
                    <a:pt x="1052245" y="356873"/>
                  </a:lnTo>
                  <a:lnTo>
                    <a:pt x="1043528" y="406375"/>
                  </a:lnTo>
                  <a:lnTo>
                    <a:pt x="1034026" y="453428"/>
                  </a:lnTo>
                  <a:lnTo>
                    <a:pt x="1024052" y="496319"/>
                  </a:lnTo>
                  <a:lnTo>
                    <a:pt x="1107610" y="496319"/>
                  </a:lnTo>
                  <a:lnTo>
                    <a:pt x="1123656" y="435209"/>
                  </a:lnTo>
                  <a:lnTo>
                    <a:pt x="1139232" y="367423"/>
                  </a:lnTo>
                  <a:lnTo>
                    <a:pt x="1153691" y="295539"/>
                  </a:lnTo>
                  <a:lnTo>
                    <a:pt x="1166037" y="22491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860706" y="229940"/>
                  </a:lnTo>
                  <a:lnTo>
                    <a:pt x="864497" y="251217"/>
                  </a:lnTo>
                  <a:lnTo>
                    <a:pt x="868180" y="273093"/>
                  </a:lnTo>
                  <a:lnTo>
                    <a:pt x="875261" y="318524"/>
                  </a:lnTo>
                  <a:lnTo>
                    <a:pt x="881700" y="364308"/>
                  </a:lnTo>
                  <a:lnTo>
                    <a:pt x="887198" y="408678"/>
                  </a:lnTo>
                  <a:lnTo>
                    <a:pt x="891661" y="449750"/>
                  </a:lnTo>
                  <a:lnTo>
                    <a:pt x="894632" y="485639"/>
                  </a:lnTo>
                  <a:lnTo>
                    <a:pt x="984472" y="459881"/>
                  </a:lnTo>
                  <a:lnTo>
                    <a:pt x="977846" y="405606"/>
                  </a:lnTo>
                  <a:lnTo>
                    <a:pt x="971518" y="363572"/>
                  </a:lnTo>
                  <a:lnTo>
                    <a:pt x="963966" y="318314"/>
                  </a:lnTo>
                  <a:lnTo>
                    <a:pt x="955537" y="272452"/>
                  </a:lnTo>
                  <a:lnTo>
                    <a:pt x="947428" y="231741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726875" y="78924"/>
                  </a:lnTo>
                  <a:lnTo>
                    <a:pt x="694114" y="140414"/>
                  </a:lnTo>
                  <a:lnTo>
                    <a:pt x="656825" y="195936"/>
                  </a:lnTo>
                  <a:lnTo>
                    <a:pt x="616944" y="242505"/>
                  </a:lnTo>
                  <a:lnTo>
                    <a:pt x="620969" y="248789"/>
                  </a:lnTo>
                  <a:lnTo>
                    <a:pt x="643396" y="290527"/>
                  </a:lnTo>
                  <a:lnTo>
                    <a:pt x="659377" y="325186"/>
                  </a:lnTo>
                  <a:lnTo>
                    <a:pt x="664691" y="338628"/>
                  </a:lnTo>
                  <a:lnTo>
                    <a:pt x="673592" y="328890"/>
                  </a:lnTo>
                  <a:lnTo>
                    <a:pt x="678199" y="323550"/>
                  </a:lnTo>
                  <a:lnTo>
                    <a:pt x="682806" y="318314"/>
                  </a:lnTo>
                  <a:lnTo>
                    <a:pt x="687308" y="312870"/>
                  </a:lnTo>
                  <a:lnTo>
                    <a:pt x="691706" y="307215"/>
                  </a:lnTo>
                  <a:lnTo>
                    <a:pt x="784059" y="307215"/>
                  </a:lnTo>
                  <a:lnTo>
                    <a:pt x="784059" y="163974"/>
                  </a:lnTo>
                  <a:lnTo>
                    <a:pt x="806986" y="118283"/>
                  </a:lnTo>
                  <a:lnTo>
                    <a:pt x="827357" y="72157"/>
                  </a:lnTo>
                  <a:lnTo>
                    <a:pt x="839346" y="41464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183000" y="113085"/>
                  </a:moveTo>
                  <a:lnTo>
                    <a:pt x="826152" y="113085"/>
                  </a:lnTo>
                  <a:lnTo>
                    <a:pt x="826152" y="201669"/>
                  </a:lnTo>
                  <a:lnTo>
                    <a:pt x="1183000" y="201669"/>
                  </a:lnTo>
                  <a:lnTo>
                    <a:pt x="1183000" y="113085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941751" y="21360"/>
                  </a:lnTo>
                  <a:lnTo>
                    <a:pt x="945445" y="32409"/>
                  </a:lnTo>
                  <a:lnTo>
                    <a:pt x="949159" y="43859"/>
                  </a:lnTo>
                  <a:lnTo>
                    <a:pt x="963491" y="91567"/>
                  </a:lnTo>
                  <a:lnTo>
                    <a:pt x="968766" y="113085"/>
                  </a:lnTo>
                  <a:lnTo>
                    <a:pt x="997665" y="113085"/>
                  </a:lnTo>
                  <a:lnTo>
                    <a:pt x="1061119" y="95494"/>
                  </a:lnTo>
                  <a:lnTo>
                    <a:pt x="1058233" y="84889"/>
                  </a:lnTo>
                  <a:lnTo>
                    <a:pt x="1054915" y="73636"/>
                  </a:lnTo>
                  <a:lnTo>
                    <a:pt x="1042625" y="36325"/>
                  </a:lnTo>
                  <a:lnTo>
                    <a:pt x="1033672" y="11781"/>
                  </a:lnTo>
                  <a:lnTo>
                    <a:pt x="10290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289519"/>
                  </a:moveTo>
                  <a:lnTo>
                    <a:pt x="332345" y="318524"/>
                  </a:lnTo>
                  <a:lnTo>
                    <a:pt x="431609" y="318524"/>
                  </a:lnTo>
                  <a:lnTo>
                    <a:pt x="431609" y="289519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143241" y="289519"/>
                  </a:moveTo>
                  <a:lnTo>
                    <a:pt x="143241" y="318524"/>
                  </a:lnTo>
                  <a:lnTo>
                    <a:pt x="238107" y="318524"/>
                  </a:lnTo>
                  <a:lnTo>
                    <a:pt x="238107" y="289519"/>
                  </a:lnTo>
                  <a:lnTo>
                    <a:pt x="143241" y="289519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951751" y="252989"/>
                  </a:lnTo>
                  <a:lnTo>
                    <a:pt x="960180" y="297163"/>
                  </a:lnTo>
                  <a:lnTo>
                    <a:pt x="967980" y="341795"/>
                  </a:lnTo>
                  <a:lnTo>
                    <a:pt x="974839" y="385014"/>
                  </a:lnTo>
                  <a:lnTo>
                    <a:pt x="980441" y="424960"/>
                  </a:lnTo>
                  <a:lnTo>
                    <a:pt x="984472" y="459881"/>
                  </a:lnTo>
                  <a:lnTo>
                    <a:pt x="894632" y="485639"/>
                  </a:lnTo>
                  <a:lnTo>
                    <a:pt x="893338" y="468343"/>
                  </a:lnTo>
                  <a:lnTo>
                    <a:pt x="891661" y="449750"/>
                  </a:lnTo>
                  <a:lnTo>
                    <a:pt x="887198" y="408678"/>
                  </a:lnTo>
                  <a:lnTo>
                    <a:pt x="881700" y="364308"/>
                  </a:lnTo>
                  <a:lnTo>
                    <a:pt x="875261" y="318524"/>
                  </a:lnTo>
                  <a:lnTo>
                    <a:pt x="868180" y="273093"/>
                  </a:lnTo>
                  <a:lnTo>
                    <a:pt x="860706" y="229940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166037" y="224914"/>
                  </a:lnTo>
                  <a:lnTo>
                    <a:pt x="1160053" y="260551"/>
                  </a:lnTo>
                  <a:lnTo>
                    <a:pt x="1153577" y="296168"/>
                  </a:lnTo>
                  <a:lnTo>
                    <a:pt x="1139232" y="367423"/>
                  </a:lnTo>
                  <a:lnTo>
                    <a:pt x="1123656" y="435209"/>
                  </a:lnTo>
                  <a:lnTo>
                    <a:pt x="1107610" y="496319"/>
                  </a:lnTo>
                  <a:lnTo>
                    <a:pt x="1201848" y="496319"/>
                  </a:lnTo>
                  <a:lnTo>
                    <a:pt x="1201848" y="584275"/>
                  </a:lnTo>
                  <a:lnTo>
                    <a:pt x="805420" y="584275"/>
                  </a:lnTo>
                  <a:lnTo>
                    <a:pt x="805420" y="496319"/>
                  </a:lnTo>
                  <a:lnTo>
                    <a:pt x="1024052" y="496319"/>
                  </a:lnTo>
                  <a:lnTo>
                    <a:pt x="1029098" y="475389"/>
                  </a:lnTo>
                  <a:lnTo>
                    <a:pt x="1038836" y="430427"/>
                  </a:lnTo>
                  <a:lnTo>
                    <a:pt x="1048024" y="381712"/>
                  </a:lnTo>
                  <a:lnTo>
                    <a:pt x="1056191" y="331838"/>
                  </a:lnTo>
                  <a:lnTo>
                    <a:pt x="1063225" y="281555"/>
                  </a:lnTo>
                  <a:lnTo>
                    <a:pt x="1068535" y="23349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332345" y="221145"/>
                  </a:lnTo>
                  <a:lnTo>
                    <a:pt x="431609" y="221145"/>
                  </a:lnTo>
                  <a:lnTo>
                    <a:pt x="431609" y="192140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143241" y="192140"/>
                  </a:moveTo>
                  <a:lnTo>
                    <a:pt x="143241" y="221145"/>
                  </a:lnTo>
                  <a:lnTo>
                    <a:pt x="238107" y="221145"/>
                  </a:lnTo>
                  <a:lnTo>
                    <a:pt x="238107" y="192140"/>
                  </a:lnTo>
                  <a:lnTo>
                    <a:pt x="143241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207357" y="47550"/>
                  </a:lnTo>
                  <a:lnTo>
                    <a:pt x="232362" y="83322"/>
                  </a:lnTo>
                  <a:lnTo>
                    <a:pt x="244390" y="104918"/>
                  </a:lnTo>
                  <a:lnTo>
                    <a:pt x="214234" y="118739"/>
                  </a:lnTo>
                  <a:lnTo>
                    <a:pt x="341141" y="118739"/>
                  </a:lnTo>
                  <a:lnTo>
                    <a:pt x="362595" y="81839"/>
                  </a:lnTo>
                  <a:lnTo>
                    <a:pt x="381532" y="42380"/>
                  </a:lnTo>
                  <a:lnTo>
                    <a:pt x="391401" y="17591"/>
                  </a:lnTo>
                  <a:lnTo>
                    <a:pt x="493806" y="46490"/>
                  </a:lnTo>
                  <a:lnTo>
                    <a:pt x="469095" y="83976"/>
                  </a:lnTo>
                  <a:lnTo>
                    <a:pt x="444803" y="118739"/>
                  </a:lnTo>
                  <a:lnTo>
                    <a:pt x="525847" y="118739"/>
                  </a:lnTo>
                  <a:lnTo>
                    <a:pt x="525847" y="392553"/>
                  </a:lnTo>
                  <a:lnTo>
                    <a:pt x="332345" y="392553"/>
                  </a:lnTo>
                  <a:lnTo>
                    <a:pt x="332345" y="424070"/>
                  </a:lnTo>
                  <a:lnTo>
                    <a:pt x="574223" y="424070"/>
                  </a:lnTo>
                  <a:lnTo>
                    <a:pt x="574223" y="508152"/>
                  </a:lnTo>
                  <a:lnTo>
                    <a:pt x="332345" y="508152"/>
                  </a:lnTo>
                  <a:lnTo>
                    <a:pt x="332345" y="606159"/>
                  </a:lnTo>
                  <a:lnTo>
                    <a:pt x="238107" y="606159"/>
                  </a:lnTo>
                  <a:lnTo>
                    <a:pt x="238107" y="508152"/>
                  </a:lnTo>
                  <a:lnTo>
                    <a:pt x="0" y="508152"/>
                  </a:lnTo>
                  <a:lnTo>
                    <a:pt x="0" y="424070"/>
                  </a:lnTo>
                  <a:lnTo>
                    <a:pt x="238107" y="424070"/>
                  </a:lnTo>
                  <a:lnTo>
                    <a:pt x="238107" y="392553"/>
                  </a:lnTo>
                  <a:lnTo>
                    <a:pt x="54029" y="392553"/>
                  </a:lnTo>
                  <a:lnTo>
                    <a:pt x="54029" y="118739"/>
                  </a:lnTo>
                  <a:lnTo>
                    <a:pt x="147639" y="118739"/>
                  </a:lnTo>
                  <a:lnTo>
                    <a:pt x="142675" y="110060"/>
                  </a:lnTo>
                  <a:lnTo>
                    <a:pt x="119716" y="74575"/>
                  </a:lnTo>
                  <a:lnTo>
                    <a:pt x="101148" y="49631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839346" y="41464"/>
                  </a:lnTo>
                  <a:lnTo>
                    <a:pt x="833518" y="56796"/>
                  </a:lnTo>
                  <a:lnTo>
                    <a:pt x="827357" y="72157"/>
                  </a:lnTo>
                  <a:lnTo>
                    <a:pt x="806986" y="118283"/>
                  </a:lnTo>
                  <a:lnTo>
                    <a:pt x="784059" y="163974"/>
                  </a:lnTo>
                  <a:lnTo>
                    <a:pt x="784059" y="608149"/>
                  </a:lnTo>
                  <a:lnTo>
                    <a:pt x="691706" y="608149"/>
                  </a:lnTo>
                  <a:lnTo>
                    <a:pt x="691706" y="307215"/>
                  </a:lnTo>
                  <a:lnTo>
                    <a:pt x="687308" y="312870"/>
                  </a:lnTo>
                  <a:lnTo>
                    <a:pt x="682806" y="318314"/>
                  </a:lnTo>
                  <a:lnTo>
                    <a:pt x="678199" y="323550"/>
                  </a:lnTo>
                  <a:lnTo>
                    <a:pt x="673592" y="328890"/>
                  </a:lnTo>
                  <a:lnTo>
                    <a:pt x="669089" y="333811"/>
                  </a:lnTo>
                  <a:lnTo>
                    <a:pt x="664691" y="338628"/>
                  </a:lnTo>
                  <a:lnTo>
                    <a:pt x="662299" y="332285"/>
                  </a:lnTo>
                  <a:lnTo>
                    <a:pt x="643396" y="290527"/>
                  </a:lnTo>
                  <a:lnTo>
                    <a:pt x="625190" y="255869"/>
                  </a:lnTo>
                  <a:lnTo>
                    <a:pt x="616944" y="242505"/>
                  </a:lnTo>
                  <a:lnTo>
                    <a:pt x="637204" y="220340"/>
                  </a:lnTo>
                  <a:lnTo>
                    <a:pt x="675799" y="169294"/>
                  </a:lnTo>
                  <a:lnTo>
                    <a:pt x="711295" y="110042"/>
                  </a:lnTo>
                  <a:lnTo>
                    <a:pt x="740865" y="47060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1042625" y="36325"/>
                  </a:lnTo>
                  <a:lnTo>
                    <a:pt x="1054915" y="73636"/>
                  </a:lnTo>
                  <a:lnTo>
                    <a:pt x="1061119" y="95494"/>
                  </a:lnTo>
                  <a:lnTo>
                    <a:pt x="997665" y="113085"/>
                  </a:lnTo>
                  <a:lnTo>
                    <a:pt x="1183000" y="113085"/>
                  </a:lnTo>
                  <a:lnTo>
                    <a:pt x="1183000" y="201669"/>
                  </a:lnTo>
                  <a:lnTo>
                    <a:pt x="826152" y="201669"/>
                  </a:lnTo>
                  <a:lnTo>
                    <a:pt x="826152" y="113085"/>
                  </a:lnTo>
                  <a:lnTo>
                    <a:pt x="968766" y="113085"/>
                  </a:lnTo>
                  <a:lnTo>
                    <a:pt x="966310" y="102601"/>
                  </a:lnTo>
                  <a:lnTo>
                    <a:pt x="952912" y="55683"/>
                  </a:lnTo>
                  <a:lnTo>
                    <a:pt x="941751" y="21360"/>
                  </a:lnTo>
                  <a:lnTo>
                    <a:pt x="102907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466513" y="8069283"/>
              <a:ext cx="1227606" cy="63327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57718" y="8767953"/>
              <a:ext cx="1277657" cy="63940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450179" y="8759105"/>
              <a:ext cx="1260275" cy="62197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2118334" y="1493117"/>
            <a:ext cx="460756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5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10" name="object 1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Анализ потребителя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670075" y="2256475"/>
            <a:ext cx="9904095" cy="3608070"/>
            <a:chOff x="2670075" y="2256475"/>
            <a:chExt cx="9904095" cy="36080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0075" y="2262964"/>
              <a:ext cx="4921316" cy="35947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4901" y="2256475"/>
              <a:ext cx="5049060" cy="360774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054593" y="2406283"/>
            <a:ext cx="3795395" cy="2023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75895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02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1745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Клиенты, которым важна скоростная резка, точность резки и качество режущего эффекта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12446" y="2262964"/>
            <a:ext cx="5384781" cy="36077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573961" y="2247329"/>
            <a:ext cx="5128497" cy="336553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03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3500"/>
              </a:lnSpc>
              <a:spcBef>
                <a:spcPts val="1875"/>
              </a:spcBef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распознавания с помощью </a:t>
            </a:r>
            <a:r>
              <a:rPr lang="en-US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-камеры позволяет использовать широкий спектр материалов : обычные матовые золото и серебро, глянцевые золотые и серебряные материалы, специальные бумажные наклейки, различные цветные материалы, рисовая бумага с золотым напылением, специальные красные и другие материалы пользуются спросом у клиентов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06873" y="1459587"/>
            <a:ext cx="4985385" cy="3029997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2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</a:t>
            </a:r>
            <a:endParaRPr sz="295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 dirty="0">
              <a:latin typeface="Microsoft YaHei"/>
              <a:cs typeface="Microsoft YaHei"/>
            </a:endParaRPr>
          </a:p>
          <a:p>
            <a:pPr marL="930910" algn="ctr">
              <a:lnSpc>
                <a:spcPct val="100000"/>
              </a:lnSpc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01</a:t>
            </a:r>
            <a:endParaRPr sz="5750" dirty="0">
              <a:latin typeface="Microsoft YaHei"/>
              <a:cs typeface="Microsoft YaHei"/>
            </a:endParaRPr>
          </a:p>
          <a:p>
            <a:pPr marL="1042669" marR="5080" algn="ctr">
              <a:lnSpc>
                <a:spcPct val="112100"/>
              </a:lnSpc>
              <a:spcBef>
                <a:spcPts val="1739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 с большим мощностями бизнеса и большим спросом на самоклеящиеся материалы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7510" y="6278549"/>
            <a:ext cx="4921316" cy="359476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136313" y="6421135"/>
            <a:ext cx="3637915" cy="172592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17170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04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1750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Клиенты, которым важна тихо работающая машина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2336" y="6272060"/>
            <a:ext cx="5049060" cy="360774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042028" y="6421135"/>
            <a:ext cx="3952240" cy="204895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05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1875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Стремитесь к созданию сетевых магазинов с высококачественной  рекламной графикой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25276" y="6278549"/>
            <a:ext cx="5371951" cy="360774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2958737" y="6436946"/>
            <a:ext cx="4457485" cy="172592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11150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06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1750"/>
              </a:spcBef>
            </a:pPr>
            <a:r>
              <a:rPr lang="ru-RU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продукция режущих плоттеров для экономных заказчиков.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2867" y="1485493"/>
            <a:ext cx="20112355" cy="9350782"/>
            <a:chOff x="-4127" y="2800394"/>
            <a:chExt cx="20112355" cy="7250430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23797" y="4441226"/>
              <a:ext cx="10680700" cy="5609590"/>
            </a:xfrm>
            <a:custGeom>
              <a:avLst/>
              <a:gdLst/>
              <a:ahLst/>
              <a:cxnLst/>
              <a:rect l="l" t="t" r="r" b="b"/>
              <a:pathLst>
                <a:path w="10680700" h="5609590">
                  <a:moveTo>
                    <a:pt x="10680301" y="0"/>
                  </a:moveTo>
                  <a:lnTo>
                    <a:pt x="3498951" y="0"/>
                  </a:lnTo>
                  <a:lnTo>
                    <a:pt x="0" y="5609148"/>
                  </a:lnTo>
                  <a:lnTo>
                    <a:pt x="10680301" y="5609148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145671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5" dirty="0"/>
              <a:t>Режущий плоттер с автоподачей листов</a:t>
            </a:r>
            <a:endParaRPr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12562910" y="4283075"/>
            <a:ext cx="7302988" cy="5041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с двумя инструментами, насечки, сквозной рез, перфорация, </a:t>
            </a:r>
            <a:r>
              <a:rPr lang="ru-RU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рисование;</a:t>
            </a:r>
          </a:p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4,3-дюймовый сенсорный экран с физическими кнопками, более удобное управление;</a:t>
            </a:r>
          </a:p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идентификация и позиционирование с помощью </a:t>
            </a: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 </a:t>
            </a: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камеры, поддержка разных заданий, резка материалов разного цвета (видит метки разного цвета), резка по QR-коду;</a:t>
            </a:r>
          </a:p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режимов подключения, USB, сетевой кабель, WIFI;</a:t>
            </a:r>
          </a:p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Запатентованная конструкция скрытого ящика для хранения, более удобная в использовании;</a:t>
            </a:r>
          </a:p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Простое использование и экономия пространства;</a:t>
            </a:r>
          </a:p>
          <a:p>
            <a:pPr marL="355600" marR="214629" indent="-342900">
              <a:lnSpc>
                <a:spcPct val="149900"/>
              </a:lnSpc>
              <a:spcBef>
                <a:spcPts val="100"/>
              </a:spcBef>
              <a:buAutoNum type="arabicPeriod"/>
            </a:pPr>
            <a:r>
              <a:rPr lang="ru-RU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 разработанное программное обеспечение CUTARTIST - управление на компьютере одним щелчком 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69083" y="3559054"/>
            <a:ext cx="6730365" cy="5620385"/>
            <a:chOff x="869083" y="3559054"/>
            <a:chExt cx="6730365" cy="56203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5695" y="3917339"/>
              <a:ext cx="5221179" cy="50282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083" y="3559054"/>
              <a:ext cx="6730161" cy="56202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18334" y="1493117"/>
            <a:ext cx="24809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9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A3+III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2400" y="152400"/>
            <a:ext cx="201041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" y="152400"/>
            <a:ext cx="201041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52400" y="152400"/>
            <a:ext cx="6199188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2400" y="152400"/>
            <a:ext cx="201041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52400" y="152400"/>
            <a:ext cx="201041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52400" y="152400"/>
            <a:ext cx="6199188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47450"/>
            <a:ext cx="106047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SAGA</a:t>
            </a:r>
            <a:r>
              <a:rPr spc="-45" dirty="0"/>
              <a:t> </a:t>
            </a:r>
            <a:r>
              <a:rPr lang="ru-RU" spc="-10" dirty="0"/>
              <a:t>Основные продукты</a:t>
            </a:r>
            <a:r>
              <a:rPr b="1" spc="-15" dirty="0">
                <a:latin typeface="Microsoft YaHei"/>
                <a:cs typeface="Microsoft YaHei"/>
              </a:rPr>
              <a:t>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214404" y="373220"/>
            <a:ext cx="2976245" cy="1252220"/>
            <a:chOff x="16214404" y="373220"/>
            <a:chExt cx="2976245" cy="1252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4404" y="373220"/>
              <a:ext cx="2976111" cy="8848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783647" y="1058187"/>
              <a:ext cx="361950" cy="567055"/>
            </a:xfrm>
            <a:custGeom>
              <a:avLst/>
              <a:gdLst/>
              <a:ahLst/>
              <a:cxnLst/>
              <a:rect l="l" t="t" r="r" b="b"/>
              <a:pathLst>
                <a:path w="361950" h="567055">
                  <a:moveTo>
                    <a:pt x="187638" y="0"/>
                  </a:moveTo>
                  <a:lnTo>
                    <a:pt x="144701" y="4652"/>
                  </a:lnTo>
                  <a:lnTo>
                    <a:pt x="107143" y="18611"/>
                  </a:lnTo>
                  <a:lnTo>
                    <a:pt x="74964" y="41876"/>
                  </a:lnTo>
                  <a:lnTo>
                    <a:pt x="48166" y="74447"/>
                  </a:lnTo>
                  <a:lnTo>
                    <a:pt x="17369" y="145397"/>
                  </a:lnTo>
                  <a:lnTo>
                    <a:pt x="7726" y="189327"/>
                  </a:lnTo>
                  <a:lnTo>
                    <a:pt x="1933" y="238902"/>
                  </a:lnTo>
                  <a:lnTo>
                    <a:pt x="0" y="294127"/>
                  </a:lnTo>
                  <a:lnTo>
                    <a:pt x="2866" y="356739"/>
                  </a:lnTo>
                  <a:lnTo>
                    <a:pt x="11465" y="411401"/>
                  </a:lnTo>
                  <a:lnTo>
                    <a:pt x="25797" y="458130"/>
                  </a:lnTo>
                  <a:lnTo>
                    <a:pt x="45862" y="496948"/>
                  </a:lnTo>
                  <a:lnTo>
                    <a:pt x="71149" y="527457"/>
                  </a:lnTo>
                  <a:lnTo>
                    <a:pt x="135859" y="562325"/>
                  </a:lnTo>
                  <a:lnTo>
                    <a:pt x="175282" y="566684"/>
                  </a:lnTo>
                  <a:lnTo>
                    <a:pt x="217040" y="562091"/>
                  </a:lnTo>
                  <a:lnTo>
                    <a:pt x="253879" y="548321"/>
                  </a:lnTo>
                  <a:lnTo>
                    <a:pt x="285791" y="525381"/>
                  </a:lnTo>
                  <a:lnTo>
                    <a:pt x="299214" y="509408"/>
                  </a:lnTo>
                  <a:lnTo>
                    <a:pt x="181669" y="509408"/>
                  </a:lnTo>
                  <a:lnTo>
                    <a:pt x="147795" y="503336"/>
                  </a:lnTo>
                  <a:lnTo>
                    <a:pt x="98557" y="454776"/>
                  </a:lnTo>
                  <a:lnTo>
                    <a:pt x="83181" y="412300"/>
                  </a:lnTo>
                  <a:lnTo>
                    <a:pt x="73960" y="357701"/>
                  </a:lnTo>
                  <a:lnTo>
                    <a:pt x="70887" y="290985"/>
                  </a:lnTo>
                  <a:lnTo>
                    <a:pt x="74020" y="219678"/>
                  </a:lnTo>
                  <a:lnTo>
                    <a:pt x="83421" y="161348"/>
                  </a:lnTo>
                  <a:lnTo>
                    <a:pt x="99093" y="115991"/>
                  </a:lnTo>
                  <a:lnTo>
                    <a:pt x="121039" y="83600"/>
                  </a:lnTo>
                  <a:lnTo>
                    <a:pt x="183764" y="57694"/>
                  </a:lnTo>
                  <a:lnTo>
                    <a:pt x="308303" y="57694"/>
                  </a:lnTo>
                  <a:lnTo>
                    <a:pt x="293797" y="39502"/>
                  </a:lnTo>
                  <a:lnTo>
                    <a:pt x="263851" y="17555"/>
                  </a:lnTo>
                  <a:lnTo>
                    <a:pt x="228464" y="4388"/>
                  </a:lnTo>
                  <a:lnTo>
                    <a:pt x="187638" y="0"/>
                  </a:lnTo>
                  <a:close/>
                </a:path>
                <a:path w="361950" h="567055">
                  <a:moveTo>
                    <a:pt x="308303" y="57694"/>
                  </a:moveTo>
                  <a:lnTo>
                    <a:pt x="183764" y="57694"/>
                  </a:lnTo>
                  <a:lnTo>
                    <a:pt x="216442" y="64073"/>
                  </a:lnTo>
                  <a:lnTo>
                    <a:pt x="243172" y="83212"/>
                  </a:lnTo>
                  <a:lnTo>
                    <a:pt x="263957" y="115114"/>
                  </a:lnTo>
                  <a:lnTo>
                    <a:pt x="278800" y="159781"/>
                  </a:lnTo>
                  <a:lnTo>
                    <a:pt x="287704" y="217218"/>
                  </a:lnTo>
                  <a:lnTo>
                    <a:pt x="290671" y="287425"/>
                  </a:lnTo>
                  <a:lnTo>
                    <a:pt x="287643" y="355241"/>
                  </a:lnTo>
                  <a:lnTo>
                    <a:pt x="278560" y="410734"/>
                  </a:lnTo>
                  <a:lnTo>
                    <a:pt x="263421" y="453899"/>
                  </a:lnTo>
                  <a:lnTo>
                    <a:pt x="214976" y="503239"/>
                  </a:lnTo>
                  <a:lnTo>
                    <a:pt x="181669" y="509408"/>
                  </a:lnTo>
                  <a:lnTo>
                    <a:pt x="299214" y="509408"/>
                  </a:lnTo>
                  <a:lnTo>
                    <a:pt x="334220" y="452463"/>
                  </a:lnTo>
                  <a:lnTo>
                    <a:pt x="349570" y="403495"/>
                  </a:lnTo>
                  <a:lnTo>
                    <a:pt x="358794" y="346360"/>
                  </a:lnTo>
                  <a:lnTo>
                    <a:pt x="361873" y="281038"/>
                  </a:lnTo>
                  <a:lnTo>
                    <a:pt x="359149" y="215150"/>
                  </a:lnTo>
                  <a:lnTo>
                    <a:pt x="350979" y="158054"/>
                  </a:lnTo>
                  <a:lnTo>
                    <a:pt x="337362" y="109750"/>
                  </a:lnTo>
                  <a:lnTo>
                    <a:pt x="318301" y="70233"/>
                  </a:lnTo>
                  <a:lnTo>
                    <a:pt x="308303" y="57694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69114" y="2255323"/>
            <a:ext cx="18324830" cy="3285490"/>
            <a:chOff x="869114" y="2255323"/>
            <a:chExt cx="18324830" cy="32854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9114" y="3397592"/>
              <a:ext cx="4400905" cy="19008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23" y="3454659"/>
              <a:ext cx="1161011" cy="3995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0923" y="3832134"/>
              <a:ext cx="1148865" cy="2525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82376" y="4628139"/>
              <a:ext cx="746125" cy="553720"/>
            </a:xfrm>
            <a:custGeom>
              <a:avLst/>
              <a:gdLst/>
              <a:ahLst/>
              <a:cxnLst/>
              <a:rect l="l" t="t" r="r" b="b"/>
              <a:pathLst>
                <a:path w="746125" h="553720">
                  <a:moveTo>
                    <a:pt x="345020" y="274751"/>
                  </a:moveTo>
                  <a:lnTo>
                    <a:pt x="341655" y="210083"/>
                  </a:lnTo>
                  <a:lnTo>
                    <a:pt x="332689" y="154127"/>
                  </a:lnTo>
                  <a:lnTo>
                    <a:pt x="318096" y="106895"/>
                  </a:lnTo>
                  <a:lnTo>
                    <a:pt x="297891" y="68376"/>
                  </a:lnTo>
                  <a:lnTo>
                    <a:pt x="272745" y="38430"/>
                  </a:lnTo>
                  <a:lnTo>
                    <a:pt x="265328" y="33032"/>
                  </a:lnTo>
                  <a:lnTo>
                    <a:pt x="265328" y="274751"/>
                  </a:lnTo>
                  <a:lnTo>
                    <a:pt x="263410" y="328015"/>
                  </a:lnTo>
                  <a:lnTo>
                    <a:pt x="258419" y="373138"/>
                  </a:lnTo>
                  <a:lnTo>
                    <a:pt x="239255" y="438937"/>
                  </a:lnTo>
                  <a:lnTo>
                    <a:pt x="209905" y="475754"/>
                  </a:lnTo>
                  <a:lnTo>
                    <a:pt x="172453" y="487210"/>
                  </a:lnTo>
                  <a:lnTo>
                    <a:pt x="152730" y="484657"/>
                  </a:lnTo>
                  <a:lnTo>
                    <a:pt x="119316" y="460514"/>
                  </a:lnTo>
                  <a:lnTo>
                    <a:pt x="94538" y="410121"/>
                  </a:lnTo>
                  <a:lnTo>
                    <a:pt x="81508" y="328015"/>
                  </a:lnTo>
                  <a:lnTo>
                    <a:pt x="79578" y="274751"/>
                  </a:lnTo>
                  <a:lnTo>
                    <a:pt x="81508" y="222123"/>
                  </a:lnTo>
                  <a:lnTo>
                    <a:pt x="86487" y="177609"/>
                  </a:lnTo>
                  <a:lnTo>
                    <a:pt x="105651" y="112979"/>
                  </a:lnTo>
                  <a:lnTo>
                    <a:pt x="135013" y="77025"/>
                  </a:lnTo>
                  <a:lnTo>
                    <a:pt x="172453" y="65963"/>
                  </a:lnTo>
                  <a:lnTo>
                    <a:pt x="192189" y="68376"/>
                  </a:lnTo>
                  <a:lnTo>
                    <a:pt x="225602" y="91897"/>
                  </a:lnTo>
                  <a:lnTo>
                    <a:pt x="250367" y="141224"/>
                  </a:lnTo>
                  <a:lnTo>
                    <a:pt x="263410" y="222123"/>
                  </a:lnTo>
                  <a:lnTo>
                    <a:pt x="265328" y="274751"/>
                  </a:lnTo>
                  <a:lnTo>
                    <a:pt x="265328" y="33032"/>
                  </a:lnTo>
                  <a:lnTo>
                    <a:pt x="243459" y="17068"/>
                  </a:lnTo>
                  <a:lnTo>
                    <a:pt x="210032" y="4254"/>
                  </a:lnTo>
                  <a:lnTo>
                    <a:pt x="172453" y="0"/>
                  </a:lnTo>
                  <a:lnTo>
                    <a:pt x="134683" y="4191"/>
                  </a:lnTo>
                  <a:lnTo>
                    <a:pt x="71856" y="38239"/>
                  </a:lnTo>
                  <a:lnTo>
                    <a:pt x="46799" y="68059"/>
                  </a:lnTo>
                  <a:lnTo>
                    <a:pt x="26670" y="106540"/>
                  </a:lnTo>
                  <a:lnTo>
                    <a:pt x="12128" y="153809"/>
                  </a:lnTo>
                  <a:lnTo>
                    <a:pt x="3238" y="209880"/>
                  </a:lnTo>
                  <a:lnTo>
                    <a:pt x="0" y="274751"/>
                  </a:lnTo>
                  <a:lnTo>
                    <a:pt x="3238" y="340029"/>
                  </a:lnTo>
                  <a:lnTo>
                    <a:pt x="12128" y="396582"/>
                  </a:lnTo>
                  <a:lnTo>
                    <a:pt x="26670" y="444411"/>
                  </a:lnTo>
                  <a:lnTo>
                    <a:pt x="46799" y="483539"/>
                  </a:lnTo>
                  <a:lnTo>
                    <a:pt x="71856" y="513994"/>
                  </a:lnTo>
                  <a:lnTo>
                    <a:pt x="134683" y="548817"/>
                  </a:lnTo>
                  <a:lnTo>
                    <a:pt x="172453" y="553173"/>
                  </a:lnTo>
                  <a:lnTo>
                    <a:pt x="210032" y="548817"/>
                  </a:lnTo>
                  <a:lnTo>
                    <a:pt x="272745" y="513994"/>
                  </a:lnTo>
                  <a:lnTo>
                    <a:pt x="297891" y="483539"/>
                  </a:lnTo>
                  <a:lnTo>
                    <a:pt x="318096" y="444411"/>
                  </a:lnTo>
                  <a:lnTo>
                    <a:pt x="332689" y="396582"/>
                  </a:lnTo>
                  <a:lnTo>
                    <a:pt x="341655" y="340029"/>
                  </a:lnTo>
                  <a:lnTo>
                    <a:pt x="345020" y="274751"/>
                  </a:lnTo>
                  <a:close/>
                </a:path>
                <a:path w="746125" h="553720">
                  <a:moveTo>
                    <a:pt x="746048" y="474954"/>
                  </a:moveTo>
                  <a:lnTo>
                    <a:pt x="641654" y="474954"/>
                  </a:lnTo>
                  <a:lnTo>
                    <a:pt x="641654" y="10160"/>
                  </a:lnTo>
                  <a:lnTo>
                    <a:pt x="578624" y="10160"/>
                  </a:lnTo>
                  <a:lnTo>
                    <a:pt x="541667" y="28841"/>
                  </a:lnTo>
                  <a:lnTo>
                    <a:pt x="497547" y="43065"/>
                  </a:lnTo>
                  <a:lnTo>
                    <a:pt x="462597" y="50787"/>
                  </a:lnTo>
                  <a:lnTo>
                    <a:pt x="462597" y="103657"/>
                  </a:lnTo>
                  <a:lnTo>
                    <a:pt x="558304" y="103657"/>
                  </a:lnTo>
                  <a:lnTo>
                    <a:pt x="558304" y="474954"/>
                  </a:lnTo>
                  <a:lnTo>
                    <a:pt x="441667" y="474954"/>
                  </a:lnTo>
                  <a:lnTo>
                    <a:pt x="441667" y="543750"/>
                  </a:lnTo>
                  <a:lnTo>
                    <a:pt x="746048" y="543750"/>
                  </a:lnTo>
                  <a:lnTo>
                    <a:pt x="746048" y="474954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3761" y="3397592"/>
              <a:ext cx="4400905" cy="19008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846947" y="4628139"/>
              <a:ext cx="755650" cy="553720"/>
            </a:xfrm>
            <a:custGeom>
              <a:avLst/>
              <a:gdLst/>
              <a:ahLst/>
              <a:cxnLst/>
              <a:rect l="l" t="t" r="r" b="b"/>
              <a:pathLst>
                <a:path w="755650" h="553720">
                  <a:moveTo>
                    <a:pt x="345020" y="274751"/>
                  </a:moveTo>
                  <a:lnTo>
                    <a:pt x="341718" y="210083"/>
                  </a:lnTo>
                  <a:lnTo>
                    <a:pt x="332765" y="154127"/>
                  </a:lnTo>
                  <a:lnTo>
                    <a:pt x="318160" y="106895"/>
                  </a:lnTo>
                  <a:lnTo>
                    <a:pt x="297903" y="68376"/>
                  </a:lnTo>
                  <a:lnTo>
                    <a:pt x="272796" y="38430"/>
                  </a:lnTo>
                  <a:lnTo>
                    <a:pt x="265341" y="33007"/>
                  </a:lnTo>
                  <a:lnTo>
                    <a:pt x="265341" y="274751"/>
                  </a:lnTo>
                  <a:lnTo>
                    <a:pt x="263474" y="328015"/>
                  </a:lnTo>
                  <a:lnTo>
                    <a:pt x="258521" y="373138"/>
                  </a:lnTo>
                  <a:lnTo>
                    <a:pt x="239369" y="438937"/>
                  </a:lnTo>
                  <a:lnTo>
                    <a:pt x="209956" y="475754"/>
                  </a:lnTo>
                  <a:lnTo>
                    <a:pt x="172453" y="487210"/>
                  </a:lnTo>
                  <a:lnTo>
                    <a:pt x="152730" y="484657"/>
                  </a:lnTo>
                  <a:lnTo>
                    <a:pt x="119316" y="460514"/>
                  </a:lnTo>
                  <a:lnTo>
                    <a:pt x="94538" y="410121"/>
                  </a:lnTo>
                  <a:lnTo>
                    <a:pt x="81546" y="328015"/>
                  </a:lnTo>
                  <a:lnTo>
                    <a:pt x="79679" y="274751"/>
                  </a:lnTo>
                  <a:lnTo>
                    <a:pt x="81546" y="222123"/>
                  </a:lnTo>
                  <a:lnTo>
                    <a:pt x="86499" y="177609"/>
                  </a:lnTo>
                  <a:lnTo>
                    <a:pt x="105651" y="112979"/>
                  </a:lnTo>
                  <a:lnTo>
                    <a:pt x="135013" y="77025"/>
                  </a:lnTo>
                  <a:lnTo>
                    <a:pt x="172453" y="65963"/>
                  </a:lnTo>
                  <a:lnTo>
                    <a:pt x="192227" y="68376"/>
                  </a:lnTo>
                  <a:lnTo>
                    <a:pt x="225653" y="91897"/>
                  </a:lnTo>
                  <a:lnTo>
                    <a:pt x="250482" y="141224"/>
                  </a:lnTo>
                  <a:lnTo>
                    <a:pt x="263474" y="222123"/>
                  </a:lnTo>
                  <a:lnTo>
                    <a:pt x="265341" y="274751"/>
                  </a:lnTo>
                  <a:lnTo>
                    <a:pt x="265341" y="33007"/>
                  </a:lnTo>
                  <a:lnTo>
                    <a:pt x="243497" y="17068"/>
                  </a:lnTo>
                  <a:lnTo>
                    <a:pt x="210058" y="4254"/>
                  </a:lnTo>
                  <a:lnTo>
                    <a:pt x="172453" y="0"/>
                  </a:lnTo>
                  <a:lnTo>
                    <a:pt x="134683" y="4191"/>
                  </a:lnTo>
                  <a:lnTo>
                    <a:pt x="71856" y="38239"/>
                  </a:lnTo>
                  <a:lnTo>
                    <a:pt x="46812" y="68059"/>
                  </a:lnTo>
                  <a:lnTo>
                    <a:pt x="26682" y="106540"/>
                  </a:lnTo>
                  <a:lnTo>
                    <a:pt x="12179" y="153809"/>
                  </a:lnTo>
                  <a:lnTo>
                    <a:pt x="3276" y="209880"/>
                  </a:lnTo>
                  <a:lnTo>
                    <a:pt x="0" y="274751"/>
                  </a:lnTo>
                  <a:lnTo>
                    <a:pt x="3276" y="340029"/>
                  </a:lnTo>
                  <a:lnTo>
                    <a:pt x="12179" y="396582"/>
                  </a:lnTo>
                  <a:lnTo>
                    <a:pt x="26682" y="444411"/>
                  </a:lnTo>
                  <a:lnTo>
                    <a:pt x="46812" y="483539"/>
                  </a:lnTo>
                  <a:lnTo>
                    <a:pt x="71856" y="513994"/>
                  </a:lnTo>
                  <a:lnTo>
                    <a:pt x="134683" y="548817"/>
                  </a:lnTo>
                  <a:lnTo>
                    <a:pt x="172453" y="553173"/>
                  </a:lnTo>
                  <a:lnTo>
                    <a:pt x="210058" y="548817"/>
                  </a:lnTo>
                  <a:lnTo>
                    <a:pt x="272796" y="513994"/>
                  </a:lnTo>
                  <a:lnTo>
                    <a:pt x="297903" y="483539"/>
                  </a:lnTo>
                  <a:lnTo>
                    <a:pt x="318160" y="444411"/>
                  </a:lnTo>
                  <a:lnTo>
                    <a:pt x="332765" y="396582"/>
                  </a:lnTo>
                  <a:lnTo>
                    <a:pt x="341718" y="340029"/>
                  </a:lnTo>
                  <a:lnTo>
                    <a:pt x="345020" y="274751"/>
                  </a:lnTo>
                  <a:close/>
                </a:path>
                <a:path w="755650" h="553720">
                  <a:moveTo>
                    <a:pt x="755472" y="472757"/>
                  </a:moveTo>
                  <a:lnTo>
                    <a:pt x="612013" y="472859"/>
                  </a:lnTo>
                  <a:lnTo>
                    <a:pt x="567893" y="474967"/>
                  </a:lnTo>
                  <a:lnTo>
                    <a:pt x="535165" y="477786"/>
                  </a:lnTo>
                  <a:lnTo>
                    <a:pt x="576313" y="437337"/>
                  </a:lnTo>
                  <a:lnTo>
                    <a:pt x="613359" y="397065"/>
                  </a:lnTo>
                  <a:lnTo>
                    <a:pt x="646277" y="356971"/>
                  </a:lnTo>
                  <a:lnTo>
                    <a:pt x="675055" y="317055"/>
                  </a:lnTo>
                  <a:lnTo>
                    <a:pt x="698576" y="277444"/>
                  </a:lnTo>
                  <a:lnTo>
                    <a:pt x="715594" y="238074"/>
                  </a:lnTo>
                  <a:lnTo>
                    <a:pt x="726109" y="198996"/>
                  </a:lnTo>
                  <a:lnTo>
                    <a:pt x="730135" y="160197"/>
                  </a:lnTo>
                  <a:lnTo>
                    <a:pt x="727049" y="125437"/>
                  </a:lnTo>
                  <a:lnTo>
                    <a:pt x="705180" y="67322"/>
                  </a:lnTo>
                  <a:lnTo>
                    <a:pt x="662965" y="25107"/>
                  </a:lnTo>
                  <a:lnTo>
                    <a:pt x="604431" y="3149"/>
                  </a:lnTo>
                  <a:lnTo>
                    <a:pt x="569302" y="0"/>
                  </a:lnTo>
                  <a:lnTo>
                    <a:pt x="544296" y="1511"/>
                  </a:lnTo>
                  <a:lnTo>
                    <a:pt x="499173" y="12192"/>
                  </a:lnTo>
                  <a:lnTo>
                    <a:pt x="460057" y="32905"/>
                  </a:lnTo>
                  <a:lnTo>
                    <a:pt x="424002" y="62077"/>
                  </a:lnTo>
                  <a:lnTo>
                    <a:pt x="406895" y="79679"/>
                  </a:lnTo>
                  <a:lnTo>
                    <a:pt x="454025" y="126072"/>
                  </a:lnTo>
                  <a:lnTo>
                    <a:pt x="464921" y="114033"/>
                  </a:lnTo>
                  <a:lnTo>
                    <a:pt x="476427" y="103047"/>
                  </a:lnTo>
                  <a:lnTo>
                    <a:pt x="514794" y="76733"/>
                  </a:lnTo>
                  <a:lnTo>
                    <a:pt x="559142" y="66700"/>
                  </a:lnTo>
                  <a:lnTo>
                    <a:pt x="580097" y="68618"/>
                  </a:lnTo>
                  <a:lnTo>
                    <a:pt x="626681" y="93814"/>
                  </a:lnTo>
                  <a:lnTo>
                    <a:pt x="648271" y="143522"/>
                  </a:lnTo>
                  <a:lnTo>
                    <a:pt x="649719" y="164490"/>
                  </a:lnTo>
                  <a:lnTo>
                    <a:pt x="645896" y="198107"/>
                  </a:lnTo>
                  <a:lnTo>
                    <a:pt x="615784" y="271119"/>
                  </a:lnTo>
                  <a:lnTo>
                    <a:pt x="589508" y="310565"/>
                  </a:lnTo>
                  <a:lnTo>
                    <a:pt x="563130" y="343827"/>
                  </a:lnTo>
                  <a:lnTo>
                    <a:pt x="532091" y="378904"/>
                  </a:lnTo>
                  <a:lnTo>
                    <a:pt x="496430" y="415810"/>
                  </a:lnTo>
                  <a:lnTo>
                    <a:pt x="456120" y="454571"/>
                  </a:lnTo>
                  <a:lnTo>
                    <a:pt x="411200" y="495160"/>
                  </a:lnTo>
                  <a:lnTo>
                    <a:pt x="411200" y="543750"/>
                  </a:lnTo>
                  <a:lnTo>
                    <a:pt x="755472" y="543750"/>
                  </a:lnTo>
                  <a:lnTo>
                    <a:pt x="755472" y="472757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6533" y="3455664"/>
              <a:ext cx="1155985" cy="397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6533" y="3832134"/>
              <a:ext cx="1140698" cy="2500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75532" y="2793213"/>
              <a:ext cx="3170584" cy="19932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5689" y="2781800"/>
              <a:ext cx="2941271" cy="17631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8334" y="3397592"/>
              <a:ext cx="4403321" cy="19008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411518" y="4628139"/>
              <a:ext cx="752475" cy="553720"/>
            </a:xfrm>
            <a:custGeom>
              <a:avLst/>
              <a:gdLst/>
              <a:ahLst/>
              <a:cxnLst/>
              <a:rect l="l" t="t" r="r" b="b"/>
              <a:pathLst>
                <a:path w="752475" h="553720">
                  <a:moveTo>
                    <a:pt x="345020" y="274751"/>
                  </a:moveTo>
                  <a:lnTo>
                    <a:pt x="341718" y="210083"/>
                  </a:lnTo>
                  <a:lnTo>
                    <a:pt x="332778" y="154127"/>
                  </a:lnTo>
                  <a:lnTo>
                    <a:pt x="318211" y="106895"/>
                  </a:lnTo>
                  <a:lnTo>
                    <a:pt x="298005" y="68376"/>
                  </a:lnTo>
                  <a:lnTo>
                    <a:pt x="272859" y="38430"/>
                  </a:lnTo>
                  <a:lnTo>
                    <a:pt x="265341" y="32956"/>
                  </a:lnTo>
                  <a:lnTo>
                    <a:pt x="265341" y="274751"/>
                  </a:lnTo>
                  <a:lnTo>
                    <a:pt x="263474" y="328015"/>
                  </a:lnTo>
                  <a:lnTo>
                    <a:pt x="258521" y="373138"/>
                  </a:lnTo>
                  <a:lnTo>
                    <a:pt x="239369" y="438937"/>
                  </a:lnTo>
                  <a:lnTo>
                    <a:pt x="210007" y="475754"/>
                  </a:lnTo>
                  <a:lnTo>
                    <a:pt x="172567" y="487210"/>
                  </a:lnTo>
                  <a:lnTo>
                    <a:pt x="152831" y="484657"/>
                  </a:lnTo>
                  <a:lnTo>
                    <a:pt x="119418" y="460514"/>
                  </a:lnTo>
                  <a:lnTo>
                    <a:pt x="94602" y="410121"/>
                  </a:lnTo>
                  <a:lnTo>
                    <a:pt x="81597" y="328015"/>
                  </a:lnTo>
                  <a:lnTo>
                    <a:pt x="79692" y="274751"/>
                  </a:lnTo>
                  <a:lnTo>
                    <a:pt x="81597" y="222123"/>
                  </a:lnTo>
                  <a:lnTo>
                    <a:pt x="86563" y="177609"/>
                  </a:lnTo>
                  <a:lnTo>
                    <a:pt x="105765" y="112979"/>
                  </a:lnTo>
                  <a:lnTo>
                    <a:pt x="135115" y="77025"/>
                  </a:lnTo>
                  <a:lnTo>
                    <a:pt x="172567" y="65963"/>
                  </a:lnTo>
                  <a:lnTo>
                    <a:pt x="192290" y="68376"/>
                  </a:lnTo>
                  <a:lnTo>
                    <a:pt x="225704" y="91897"/>
                  </a:lnTo>
                  <a:lnTo>
                    <a:pt x="250482" y="141224"/>
                  </a:lnTo>
                  <a:lnTo>
                    <a:pt x="263474" y="222123"/>
                  </a:lnTo>
                  <a:lnTo>
                    <a:pt x="265341" y="274751"/>
                  </a:lnTo>
                  <a:lnTo>
                    <a:pt x="265341" y="32956"/>
                  </a:lnTo>
                  <a:lnTo>
                    <a:pt x="243573" y="17068"/>
                  </a:lnTo>
                  <a:lnTo>
                    <a:pt x="210146" y="4254"/>
                  </a:lnTo>
                  <a:lnTo>
                    <a:pt x="172567" y="0"/>
                  </a:lnTo>
                  <a:lnTo>
                    <a:pt x="134785" y="4191"/>
                  </a:lnTo>
                  <a:lnTo>
                    <a:pt x="71920" y="38239"/>
                  </a:lnTo>
                  <a:lnTo>
                    <a:pt x="46812" y="68059"/>
                  </a:lnTo>
                  <a:lnTo>
                    <a:pt x="26682" y="106540"/>
                  </a:lnTo>
                  <a:lnTo>
                    <a:pt x="12179" y="153809"/>
                  </a:lnTo>
                  <a:lnTo>
                    <a:pt x="3289" y="209880"/>
                  </a:lnTo>
                  <a:lnTo>
                    <a:pt x="0" y="274751"/>
                  </a:lnTo>
                  <a:lnTo>
                    <a:pt x="3289" y="340029"/>
                  </a:lnTo>
                  <a:lnTo>
                    <a:pt x="12179" y="396582"/>
                  </a:lnTo>
                  <a:lnTo>
                    <a:pt x="26682" y="444411"/>
                  </a:lnTo>
                  <a:lnTo>
                    <a:pt x="46812" y="483539"/>
                  </a:lnTo>
                  <a:lnTo>
                    <a:pt x="71920" y="513994"/>
                  </a:lnTo>
                  <a:lnTo>
                    <a:pt x="134785" y="548817"/>
                  </a:lnTo>
                  <a:lnTo>
                    <a:pt x="172567" y="553173"/>
                  </a:lnTo>
                  <a:lnTo>
                    <a:pt x="210146" y="548817"/>
                  </a:lnTo>
                  <a:lnTo>
                    <a:pt x="272859" y="513994"/>
                  </a:lnTo>
                  <a:lnTo>
                    <a:pt x="298005" y="483539"/>
                  </a:lnTo>
                  <a:lnTo>
                    <a:pt x="318211" y="444411"/>
                  </a:lnTo>
                  <a:lnTo>
                    <a:pt x="332778" y="396582"/>
                  </a:lnTo>
                  <a:lnTo>
                    <a:pt x="341718" y="340029"/>
                  </a:lnTo>
                  <a:lnTo>
                    <a:pt x="345020" y="274751"/>
                  </a:lnTo>
                  <a:close/>
                </a:path>
                <a:path w="752475" h="553720">
                  <a:moveTo>
                    <a:pt x="751916" y="400189"/>
                  </a:moveTo>
                  <a:lnTo>
                    <a:pt x="743369" y="351193"/>
                  </a:lnTo>
                  <a:lnTo>
                    <a:pt x="719988" y="312242"/>
                  </a:lnTo>
                  <a:lnTo>
                    <a:pt x="684949" y="283984"/>
                  </a:lnTo>
                  <a:lnTo>
                    <a:pt x="641667" y="266801"/>
                  </a:lnTo>
                  <a:lnTo>
                    <a:pt x="641667" y="263131"/>
                  </a:lnTo>
                  <a:lnTo>
                    <a:pt x="679996" y="243382"/>
                  </a:lnTo>
                  <a:lnTo>
                    <a:pt x="708990" y="215696"/>
                  </a:lnTo>
                  <a:lnTo>
                    <a:pt x="727367" y="180378"/>
                  </a:lnTo>
                  <a:lnTo>
                    <a:pt x="733806" y="137693"/>
                  </a:lnTo>
                  <a:lnTo>
                    <a:pt x="730491" y="106337"/>
                  </a:lnTo>
                  <a:lnTo>
                    <a:pt x="707669" y="55333"/>
                  </a:lnTo>
                  <a:lnTo>
                    <a:pt x="664146" y="20218"/>
                  </a:lnTo>
                  <a:lnTo>
                    <a:pt x="605396" y="2349"/>
                  </a:lnTo>
                  <a:lnTo>
                    <a:pt x="570674" y="0"/>
                  </a:lnTo>
                  <a:lnTo>
                    <a:pt x="548182" y="1358"/>
                  </a:lnTo>
                  <a:lnTo>
                    <a:pt x="506323" y="10388"/>
                  </a:lnTo>
                  <a:lnTo>
                    <a:pt x="468452" y="27609"/>
                  </a:lnTo>
                  <a:lnTo>
                    <a:pt x="433895" y="50812"/>
                  </a:lnTo>
                  <a:lnTo>
                    <a:pt x="417791" y="64503"/>
                  </a:lnTo>
                  <a:lnTo>
                    <a:pt x="461251" y="116751"/>
                  </a:lnTo>
                  <a:lnTo>
                    <a:pt x="472871" y="105994"/>
                  </a:lnTo>
                  <a:lnTo>
                    <a:pt x="484949" y="96342"/>
                  </a:lnTo>
                  <a:lnTo>
                    <a:pt x="523951" y="74383"/>
                  </a:lnTo>
                  <a:lnTo>
                    <a:pt x="567842" y="65963"/>
                  </a:lnTo>
                  <a:lnTo>
                    <a:pt x="585965" y="67602"/>
                  </a:lnTo>
                  <a:lnTo>
                    <a:pt x="627837" y="87325"/>
                  </a:lnTo>
                  <a:lnTo>
                    <a:pt x="648271" y="126606"/>
                  </a:lnTo>
                  <a:lnTo>
                    <a:pt x="649833" y="143548"/>
                  </a:lnTo>
                  <a:lnTo>
                    <a:pt x="648322" y="163106"/>
                  </a:lnTo>
                  <a:lnTo>
                    <a:pt x="619252" y="210464"/>
                  </a:lnTo>
                  <a:lnTo>
                    <a:pt x="576046" y="230022"/>
                  </a:lnTo>
                  <a:lnTo>
                    <a:pt x="509828" y="237159"/>
                  </a:lnTo>
                  <a:lnTo>
                    <a:pt x="509828" y="298627"/>
                  </a:lnTo>
                  <a:lnTo>
                    <a:pt x="550926" y="300532"/>
                  </a:lnTo>
                  <a:lnTo>
                    <a:pt x="613003" y="313880"/>
                  </a:lnTo>
                  <a:lnTo>
                    <a:pt x="649376" y="339559"/>
                  </a:lnTo>
                  <a:lnTo>
                    <a:pt x="666305" y="375170"/>
                  </a:lnTo>
                  <a:lnTo>
                    <a:pt x="667943" y="396532"/>
                  </a:lnTo>
                  <a:lnTo>
                    <a:pt x="665886" y="416255"/>
                  </a:lnTo>
                  <a:lnTo>
                    <a:pt x="639673" y="461454"/>
                  </a:lnTo>
                  <a:lnTo>
                    <a:pt x="588149" y="483463"/>
                  </a:lnTo>
                  <a:lnTo>
                    <a:pt x="566381" y="485114"/>
                  </a:lnTo>
                  <a:lnTo>
                    <a:pt x="546442" y="483730"/>
                  </a:lnTo>
                  <a:lnTo>
                    <a:pt x="494334" y="467626"/>
                  </a:lnTo>
                  <a:lnTo>
                    <a:pt x="452297" y="438099"/>
                  </a:lnTo>
                  <a:lnTo>
                    <a:pt x="440207" y="426262"/>
                  </a:lnTo>
                  <a:lnTo>
                    <a:pt x="399681" y="479983"/>
                  </a:lnTo>
                  <a:lnTo>
                    <a:pt x="429996" y="508254"/>
                  </a:lnTo>
                  <a:lnTo>
                    <a:pt x="468477" y="531495"/>
                  </a:lnTo>
                  <a:lnTo>
                    <a:pt x="515975" y="547281"/>
                  </a:lnTo>
                  <a:lnTo>
                    <a:pt x="573595" y="553173"/>
                  </a:lnTo>
                  <a:lnTo>
                    <a:pt x="597763" y="551980"/>
                  </a:lnTo>
                  <a:lnTo>
                    <a:pt x="642645" y="542861"/>
                  </a:lnTo>
                  <a:lnTo>
                    <a:pt x="682421" y="524903"/>
                  </a:lnTo>
                  <a:lnTo>
                    <a:pt x="714463" y="498767"/>
                  </a:lnTo>
                  <a:lnTo>
                    <a:pt x="737908" y="464756"/>
                  </a:lnTo>
                  <a:lnTo>
                    <a:pt x="750150" y="423494"/>
                  </a:lnTo>
                  <a:lnTo>
                    <a:pt x="751916" y="4001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68908" y="3421675"/>
              <a:ext cx="1156299" cy="3970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68908" y="3797685"/>
              <a:ext cx="1141012" cy="2500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9924" y="3397592"/>
              <a:ext cx="4403321" cy="19008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7923117" y="4628139"/>
              <a:ext cx="770890" cy="553720"/>
            </a:xfrm>
            <a:custGeom>
              <a:avLst/>
              <a:gdLst/>
              <a:ahLst/>
              <a:cxnLst/>
              <a:rect l="l" t="t" r="r" b="b"/>
              <a:pathLst>
                <a:path w="770890" h="553720">
                  <a:moveTo>
                    <a:pt x="345008" y="274751"/>
                  </a:moveTo>
                  <a:lnTo>
                    <a:pt x="341718" y="210083"/>
                  </a:lnTo>
                  <a:lnTo>
                    <a:pt x="332765" y="154127"/>
                  </a:lnTo>
                  <a:lnTo>
                    <a:pt x="318160" y="106895"/>
                  </a:lnTo>
                  <a:lnTo>
                    <a:pt x="297891" y="68376"/>
                  </a:lnTo>
                  <a:lnTo>
                    <a:pt x="272783" y="38430"/>
                  </a:lnTo>
                  <a:lnTo>
                    <a:pt x="265328" y="32994"/>
                  </a:lnTo>
                  <a:lnTo>
                    <a:pt x="265328" y="274751"/>
                  </a:lnTo>
                  <a:lnTo>
                    <a:pt x="263461" y="328015"/>
                  </a:lnTo>
                  <a:lnTo>
                    <a:pt x="258508" y="373138"/>
                  </a:lnTo>
                  <a:lnTo>
                    <a:pt x="239356" y="438937"/>
                  </a:lnTo>
                  <a:lnTo>
                    <a:pt x="209956" y="475754"/>
                  </a:lnTo>
                  <a:lnTo>
                    <a:pt x="172453" y="487210"/>
                  </a:lnTo>
                  <a:lnTo>
                    <a:pt x="152717" y="484657"/>
                  </a:lnTo>
                  <a:lnTo>
                    <a:pt x="119316" y="460514"/>
                  </a:lnTo>
                  <a:lnTo>
                    <a:pt x="94538" y="410121"/>
                  </a:lnTo>
                  <a:lnTo>
                    <a:pt x="81546" y="328015"/>
                  </a:lnTo>
                  <a:lnTo>
                    <a:pt x="79679" y="274751"/>
                  </a:lnTo>
                  <a:lnTo>
                    <a:pt x="81546" y="222123"/>
                  </a:lnTo>
                  <a:lnTo>
                    <a:pt x="86499" y="177609"/>
                  </a:lnTo>
                  <a:lnTo>
                    <a:pt x="105651" y="112979"/>
                  </a:lnTo>
                  <a:lnTo>
                    <a:pt x="135001" y="77025"/>
                  </a:lnTo>
                  <a:lnTo>
                    <a:pt x="172453" y="65963"/>
                  </a:lnTo>
                  <a:lnTo>
                    <a:pt x="192227" y="68376"/>
                  </a:lnTo>
                  <a:lnTo>
                    <a:pt x="225653" y="91897"/>
                  </a:lnTo>
                  <a:lnTo>
                    <a:pt x="250469" y="141224"/>
                  </a:lnTo>
                  <a:lnTo>
                    <a:pt x="263461" y="222123"/>
                  </a:lnTo>
                  <a:lnTo>
                    <a:pt x="265328" y="274751"/>
                  </a:lnTo>
                  <a:lnTo>
                    <a:pt x="265328" y="32994"/>
                  </a:lnTo>
                  <a:lnTo>
                    <a:pt x="243497" y="17068"/>
                  </a:lnTo>
                  <a:lnTo>
                    <a:pt x="210045" y="4254"/>
                  </a:lnTo>
                  <a:lnTo>
                    <a:pt x="172453" y="0"/>
                  </a:lnTo>
                  <a:lnTo>
                    <a:pt x="134683" y="4191"/>
                  </a:lnTo>
                  <a:lnTo>
                    <a:pt x="71856" y="38239"/>
                  </a:lnTo>
                  <a:lnTo>
                    <a:pt x="46799" y="68059"/>
                  </a:lnTo>
                  <a:lnTo>
                    <a:pt x="26682" y="106540"/>
                  </a:lnTo>
                  <a:lnTo>
                    <a:pt x="12166" y="153809"/>
                  </a:lnTo>
                  <a:lnTo>
                    <a:pt x="3276" y="209880"/>
                  </a:lnTo>
                  <a:lnTo>
                    <a:pt x="0" y="274751"/>
                  </a:lnTo>
                  <a:lnTo>
                    <a:pt x="3276" y="340029"/>
                  </a:lnTo>
                  <a:lnTo>
                    <a:pt x="12166" y="396582"/>
                  </a:lnTo>
                  <a:lnTo>
                    <a:pt x="26682" y="444411"/>
                  </a:lnTo>
                  <a:lnTo>
                    <a:pt x="46799" y="483539"/>
                  </a:lnTo>
                  <a:lnTo>
                    <a:pt x="71856" y="513994"/>
                  </a:lnTo>
                  <a:lnTo>
                    <a:pt x="134683" y="548817"/>
                  </a:lnTo>
                  <a:lnTo>
                    <a:pt x="172453" y="553173"/>
                  </a:lnTo>
                  <a:lnTo>
                    <a:pt x="210045" y="548817"/>
                  </a:lnTo>
                  <a:lnTo>
                    <a:pt x="272783" y="513994"/>
                  </a:lnTo>
                  <a:lnTo>
                    <a:pt x="297891" y="483539"/>
                  </a:lnTo>
                  <a:lnTo>
                    <a:pt x="318160" y="444411"/>
                  </a:lnTo>
                  <a:lnTo>
                    <a:pt x="332765" y="396582"/>
                  </a:lnTo>
                  <a:lnTo>
                    <a:pt x="341718" y="340029"/>
                  </a:lnTo>
                  <a:lnTo>
                    <a:pt x="345008" y="274751"/>
                  </a:lnTo>
                  <a:close/>
                </a:path>
                <a:path w="770890" h="553720">
                  <a:moveTo>
                    <a:pt x="770763" y="335699"/>
                  </a:moveTo>
                  <a:lnTo>
                    <a:pt x="702589" y="335699"/>
                  </a:lnTo>
                  <a:lnTo>
                    <a:pt x="702589" y="92773"/>
                  </a:lnTo>
                  <a:lnTo>
                    <a:pt x="702589" y="10160"/>
                  </a:lnTo>
                  <a:lnTo>
                    <a:pt x="628662" y="10160"/>
                  </a:lnTo>
                  <a:lnTo>
                    <a:pt x="628662" y="92773"/>
                  </a:lnTo>
                  <a:lnTo>
                    <a:pt x="628078" y="104533"/>
                  </a:lnTo>
                  <a:lnTo>
                    <a:pt x="625944" y="144284"/>
                  </a:lnTo>
                  <a:lnTo>
                    <a:pt x="624535" y="183997"/>
                  </a:lnTo>
                  <a:lnTo>
                    <a:pt x="624370" y="195694"/>
                  </a:lnTo>
                  <a:lnTo>
                    <a:pt x="624370" y="335699"/>
                  </a:lnTo>
                  <a:lnTo>
                    <a:pt x="477888" y="335699"/>
                  </a:lnTo>
                  <a:lnTo>
                    <a:pt x="583018" y="174752"/>
                  </a:lnTo>
                  <a:lnTo>
                    <a:pt x="605218" y="133502"/>
                  </a:lnTo>
                  <a:lnTo>
                    <a:pt x="625843" y="92773"/>
                  </a:lnTo>
                  <a:lnTo>
                    <a:pt x="628662" y="92773"/>
                  </a:lnTo>
                  <a:lnTo>
                    <a:pt x="628662" y="10160"/>
                  </a:lnTo>
                  <a:lnTo>
                    <a:pt x="606259" y="10160"/>
                  </a:lnTo>
                  <a:lnTo>
                    <a:pt x="393801" y="344385"/>
                  </a:lnTo>
                  <a:lnTo>
                    <a:pt x="393801" y="400189"/>
                  </a:lnTo>
                  <a:lnTo>
                    <a:pt x="624370" y="400189"/>
                  </a:lnTo>
                  <a:lnTo>
                    <a:pt x="624370" y="543750"/>
                  </a:lnTo>
                  <a:lnTo>
                    <a:pt x="702589" y="543750"/>
                  </a:lnTo>
                  <a:lnTo>
                    <a:pt x="702589" y="400189"/>
                  </a:lnTo>
                  <a:lnTo>
                    <a:pt x="770763" y="400189"/>
                  </a:lnTo>
                  <a:lnTo>
                    <a:pt x="770763" y="33569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28050" y="2530603"/>
              <a:ext cx="3845746" cy="29095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34228" y="2522959"/>
              <a:ext cx="3710881" cy="27758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196365" y="2266737"/>
              <a:ext cx="2997290" cy="31680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206102" y="2255323"/>
              <a:ext cx="2768502" cy="293854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589294" y="3421675"/>
              <a:ext cx="2023289" cy="3970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589294" y="3797685"/>
              <a:ext cx="1991876" cy="2500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94575" y="2461495"/>
              <a:ext cx="3801350" cy="30789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03999" y="2449663"/>
              <a:ext cx="3572666" cy="2849127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69114" y="6385564"/>
            <a:ext cx="18435320" cy="2974975"/>
            <a:chOff x="869114" y="6385564"/>
            <a:chExt cx="18435320" cy="2974975"/>
          </a:xfrm>
        </p:grpSpPr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114" y="7189519"/>
              <a:ext cx="4400905" cy="190329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82376" y="8420068"/>
              <a:ext cx="753745" cy="553720"/>
            </a:xfrm>
            <a:custGeom>
              <a:avLst/>
              <a:gdLst/>
              <a:ahLst/>
              <a:cxnLst/>
              <a:rect l="l" t="t" r="r" b="b"/>
              <a:pathLst>
                <a:path w="753745" h="553720">
                  <a:moveTo>
                    <a:pt x="345020" y="274751"/>
                  </a:moveTo>
                  <a:lnTo>
                    <a:pt x="341655" y="210083"/>
                  </a:lnTo>
                  <a:lnTo>
                    <a:pt x="332689" y="154127"/>
                  </a:lnTo>
                  <a:lnTo>
                    <a:pt x="318096" y="106895"/>
                  </a:lnTo>
                  <a:lnTo>
                    <a:pt x="297891" y="68376"/>
                  </a:lnTo>
                  <a:lnTo>
                    <a:pt x="272745" y="38430"/>
                  </a:lnTo>
                  <a:lnTo>
                    <a:pt x="265328" y="33032"/>
                  </a:lnTo>
                  <a:lnTo>
                    <a:pt x="265328" y="274751"/>
                  </a:lnTo>
                  <a:lnTo>
                    <a:pt x="263410" y="328015"/>
                  </a:lnTo>
                  <a:lnTo>
                    <a:pt x="258419" y="373138"/>
                  </a:lnTo>
                  <a:lnTo>
                    <a:pt x="239255" y="438937"/>
                  </a:lnTo>
                  <a:lnTo>
                    <a:pt x="209905" y="475754"/>
                  </a:lnTo>
                  <a:lnTo>
                    <a:pt x="172453" y="487210"/>
                  </a:lnTo>
                  <a:lnTo>
                    <a:pt x="152730" y="484657"/>
                  </a:lnTo>
                  <a:lnTo>
                    <a:pt x="119316" y="460514"/>
                  </a:lnTo>
                  <a:lnTo>
                    <a:pt x="94538" y="410121"/>
                  </a:lnTo>
                  <a:lnTo>
                    <a:pt x="81508" y="328015"/>
                  </a:lnTo>
                  <a:lnTo>
                    <a:pt x="79578" y="274751"/>
                  </a:lnTo>
                  <a:lnTo>
                    <a:pt x="81508" y="222110"/>
                  </a:lnTo>
                  <a:lnTo>
                    <a:pt x="86487" y="177609"/>
                  </a:lnTo>
                  <a:lnTo>
                    <a:pt x="105651" y="112979"/>
                  </a:lnTo>
                  <a:lnTo>
                    <a:pt x="135013" y="77025"/>
                  </a:lnTo>
                  <a:lnTo>
                    <a:pt x="172453" y="65963"/>
                  </a:lnTo>
                  <a:lnTo>
                    <a:pt x="192189" y="68376"/>
                  </a:lnTo>
                  <a:lnTo>
                    <a:pt x="225602" y="91897"/>
                  </a:lnTo>
                  <a:lnTo>
                    <a:pt x="250367" y="141224"/>
                  </a:lnTo>
                  <a:lnTo>
                    <a:pt x="263410" y="222110"/>
                  </a:lnTo>
                  <a:lnTo>
                    <a:pt x="265328" y="274751"/>
                  </a:lnTo>
                  <a:lnTo>
                    <a:pt x="265328" y="33032"/>
                  </a:lnTo>
                  <a:lnTo>
                    <a:pt x="243459" y="17068"/>
                  </a:lnTo>
                  <a:lnTo>
                    <a:pt x="210032" y="4254"/>
                  </a:lnTo>
                  <a:lnTo>
                    <a:pt x="172453" y="0"/>
                  </a:lnTo>
                  <a:lnTo>
                    <a:pt x="134683" y="4191"/>
                  </a:lnTo>
                  <a:lnTo>
                    <a:pt x="71856" y="38239"/>
                  </a:lnTo>
                  <a:lnTo>
                    <a:pt x="46799" y="68059"/>
                  </a:lnTo>
                  <a:lnTo>
                    <a:pt x="26670" y="106540"/>
                  </a:lnTo>
                  <a:lnTo>
                    <a:pt x="12128" y="153809"/>
                  </a:lnTo>
                  <a:lnTo>
                    <a:pt x="3238" y="209880"/>
                  </a:lnTo>
                  <a:lnTo>
                    <a:pt x="0" y="274751"/>
                  </a:lnTo>
                  <a:lnTo>
                    <a:pt x="3238" y="340029"/>
                  </a:lnTo>
                  <a:lnTo>
                    <a:pt x="12128" y="396582"/>
                  </a:lnTo>
                  <a:lnTo>
                    <a:pt x="26670" y="444411"/>
                  </a:lnTo>
                  <a:lnTo>
                    <a:pt x="46799" y="483539"/>
                  </a:lnTo>
                  <a:lnTo>
                    <a:pt x="71856" y="513994"/>
                  </a:lnTo>
                  <a:lnTo>
                    <a:pt x="134683" y="548817"/>
                  </a:lnTo>
                  <a:lnTo>
                    <a:pt x="172453" y="553173"/>
                  </a:lnTo>
                  <a:lnTo>
                    <a:pt x="210032" y="548817"/>
                  </a:lnTo>
                  <a:lnTo>
                    <a:pt x="272745" y="513994"/>
                  </a:lnTo>
                  <a:lnTo>
                    <a:pt x="297891" y="483539"/>
                  </a:lnTo>
                  <a:lnTo>
                    <a:pt x="318096" y="444411"/>
                  </a:lnTo>
                  <a:lnTo>
                    <a:pt x="332689" y="396582"/>
                  </a:lnTo>
                  <a:lnTo>
                    <a:pt x="341655" y="340029"/>
                  </a:lnTo>
                  <a:lnTo>
                    <a:pt x="345020" y="274751"/>
                  </a:lnTo>
                  <a:close/>
                </a:path>
                <a:path w="753745" h="553720">
                  <a:moveTo>
                    <a:pt x="753275" y="368261"/>
                  </a:moveTo>
                  <a:lnTo>
                    <a:pt x="749642" y="327533"/>
                  </a:lnTo>
                  <a:lnTo>
                    <a:pt x="725766" y="263258"/>
                  </a:lnTo>
                  <a:lnTo>
                    <a:pt x="681164" y="221615"/>
                  </a:lnTo>
                  <a:lnTo>
                    <a:pt x="623874" y="201129"/>
                  </a:lnTo>
                  <a:lnTo>
                    <a:pt x="590981" y="198729"/>
                  </a:lnTo>
                  <a:lnTo>
                    <a:pt x="580466" y="199047"/>
                  </a:lnTo>
                  <a:lnTo>
                    <a:pt x="534581" y="209715"/>
                  </a:lnTo>
                  <a:lnTo>
                    <a:pt x="517779" y="217474"/>
                  </a:lnTo>
                  <a:lnTo>
                    <a:pt x="530034" y="80416"/>
                  </a:lnTo>
                  <a:lnTo>
                    <a:pt x="727938" y="80416"/>
                  </a:lnTo>
                  <a:lnTo>
                    <a:pt x="727938" y="10147"/>
                  </a:lnTo>
                  <a:lnTo>
                    <a:pt x="457581" y="10147"/>
                  </a:lnTo>
                  <a:lnTo>
                    <a:pt x="441667" y="263131"/>
                  </a:lnTo>
                  <a:lnTo>
                    <a:pt x="482180" y="289941"/>
                  </a:lnTo>
                  <a:lnTo>
                    <a:pt x="493280" y="282803"/>
                  </a:lnTo>
                  <a:lnTo>
                    <a:pt x="503923" y="276631"/>
                  </a:lnTo>
                  <a:lnTo>
                    <a:pt x="544423" y="261404"/>
                  </a:lnTo>
                  <a:lnTo>
                    <a:pt x="567728" y="259461"/>
                  </a:lnTo>
                  <a:lnTo>
                    <a:pt x="589711" y="261404"/>
                  </a:lnTo>
                  <a:lnTo>
                    <a:pt x="626541" y="276009"/>
                  </a:lnTo>
                  <a:lnTo>
                    <a:pt x="653338" y="304673"/>
                  </a:lnTo>
                  <a:lnTo>
                    <a:pt x="667321" y="345948"/>
                  </a:lnTo>
                  <a:lnTo>
                    <a:pt x="669302" y="371182"/>
                  </a:lnTo>
                  <a:lnTo>
                    <a:pt x="667042" y="396570"/>
                  </a:lnTo>
                  <a:lnTo>
                    <a:pt x="651852" y="438378"/>
                  </a:lnTo>
                  <a:lnTo>
                    <a:pt x="623189" y="467842"/>
                  </a:lnTo>
                  <a:lnTo>
                    <a:pt x="585419" y="483031"/>
                  </a:lnTo>
                  <a:lnTo>
                    <a:pt x="563435" y="485114"/>
                  </a:lnTo>
                  <a:lnTo>
                    <a:pt x="543331" y="483743"/>
                  </a:lnTo>
                  <a:lnTo>
                    <a:pt x="491604" y="467829"/>
                  </a:lnTo>
                  <a:lnTo>
                    <a:pt x="450469" y="439077"/>
                  </a:lnTo>
                  <a:lnTo>
                    <a:pt x="438734" y="427736"/>
                  </a:lnTo>
                  <a:lnTo>
                    <a:pt x="398830" y="482180"/>
                  </a:lnTo>
                  <a:lnTo>
                    <a:pt x="430237" y="508800"/>
                  </a:lnTo>
                  <a:lnTo>
                    <a:pt x="468782" y="531495"/>
                  </a:lnTo>
                  <a:lnTo>
                    <a:pt x="516089" y="547243"/>
                  </a:lnTo>
                  <a:lnTo>
                    <a:pt x="573595" y="553173"/>
                  </a:lnTo>
                  <a:lnTo>
                    <a:pt x="596900" y="551764"/>
                  </a:lnTo>
                  <a:lnTo>
                    <a:pt x="640994" y="540918"/>
                  </a:lnTo>
                  <a:lnTo>
                    <a:pt x="681113" y="519506"/>
                  </a:lnTo>
                  <a:lnTo>
                    <a:pt x="713994" y="488137"/>
                  </a:lnTo>
                  <a:lnTo>
                    <a:pt x="738492" y="447014"/>
                  </a:lnTo>
                  <a:lnTo>
                    <a:pt x="751370" y="396786"/>
                  </a:lnTo>
                  <a:lnTo>
                    <a:pt x="753275" y="36826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3761" y="7189519"/>
              <a:ext cx="4400905" cy="190329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846947" y="8420068"/>
              <a:ext cx="761365" cy="553720"/>
            </a:xfrm>
            <a:custGeom>
              <a:avLst/>
              <a:gdLst/>
              <a:ahLst/>
              <a:cxnLst/>
              <a:rect l="l" t="t" r="r" b="b"/>
              <a:pathLst>
                <a:path w="761365" h="553720">
                  <a:moveTo>
                    <a:pt x="345020" y="274751"/>
                  </a:moveTo>
                  <a:lnTo>
                    <a:pt x="341718" y="210083"/>
                  </a:lnTo>
                  <a:lnTo>
                    <a:pt x="332765" y="154127"/>
                  </a:lnTo>
                  <a:lnTo>
                    <a:pt x="318160" y="106895"/>
                  </a:lnTo>
                  <a:lnTo>
                    <a:pt x="297903" y="68376"/>
                  </a:lnTo>
                  <a:lnTo>
                    <a:pt x="272796" y="38430"/>
                  </a:lnTo>
                  <a:lnTo>
                    <a:pt x="265341" y="33007"/>
                  </a:lnTo>
                  <a:lnTo>
                    <a:pt x="265341" y="274751"/>
                  </a:lnTo>
                  <a:lnTo>
                    <a:pt x="263474" y="328015"/>
                  </a:lnTo>
                  <a:lnTo>
                    <a:pt x="258521" y="373138"/>
                  </a:lnTo>
                  <a:lnTo>
                    <a:pt x="239369" y="438937"/>
                  </a:lnTo>
                  <a:lnTo>
                    <a:pt x="209956" y="475754"/>
                  </a:lnTo>
                  <a:lnTo>
                    <a:pt x="172453" y="487210"/>
                  </a:lnTo>
                  <a:lnTo>
                    <a:pt x="152730" y="484657"/>
                  </a:lnTo>
                  <a:lnTo>
                    <a:pt x="119316" y="460514"/>
                  </a:lnTo>
                  <a:lnTo>
                    <a:pt x="94538" y="410121"/>
                  </a:lnTo>
                  <a:lnTo>
                    <a:pt x="81546" y="328015"/>
                  </a:lnTo>
                  <a:lnTo>
                    <a:pt x="79679" y="274751"/>
                  </a:lnTo>
                  <a:lnTo>
                    <a:pt x="81546" y="222110"/>
                  </a:lnTo>
                  <a:lnTo>
                    <a:pt x="86499" y="177609"/>
                  </a:lnTo>
                  <a:lnTo>
                    <a:pt x="105651" y="112979"/>
                  </a:lnTo>
                  <a:lnTo>
                    <a:pt x="135013" y="77025"/>
                  </a:lnTo>
                  <a:lnTo>
                    <a:pt x="172453" y="65963"/>
                  </a:lnTo>
                  <a:lnTo>
                    <a:pt x="192227" y="68376"/>
                  </a:lnTo>
                  <a:lnTo>
                    <a:pt x="225653" y="91897"/>
                  </a:lnTo>
                  <a:lnTo>
                    <a:pt x="250482" y="141224"/>
                  </a:lnTo>
                  <a:lnTo>
                    <a:pt x="263474" y="222110"/>
                  </a:lnTo>
                  <a:lnTo>
                    <a:pt x="265341" y="274751"/>
                  </a:lnTo>
                  <a:lnTo>
                    <a:pt x="265341" y="33007"/>
                  </a:lnTo>
                  <a:lnTo>
                    <a:pt x="243497" y="17068"/>
                  </a:lnTo>
                  <a:lnTo>
                    <a:pt x="210058" y="4254"/>
                  </a:lnTo>
                  <a:lnTo>
                    <a:pt x="172453" y="0"/>
                  </a:lnTo>
                  <a:lnTo>
                    <a:pt x="134683" y="4191"/>
                  </a:lnTo>
                  <a:lnTo>
                    <a:pt x="71856" y="38239"/>
                  </a:lnTo>
                  <a:lnTo>
                    <a:pt x="46812" y="68059"/>
                  </a:lnTo>
                  <a:lnTo>
                    <a:pt x="26682" y="106540"/>
                  </a:lnTo>
                  <a:lnTo>
                    <a:pt x="12179" y="153809"/>
                  </a:lnTo>
                  <a:lnTo>
                    <a:pt x="3276" y="209880"/>
                  </a:lnTo>
                  <a:lnTo>
                    <a:pt x="0" y="274751"/>
                  </a:lnTo>
                  <a:lnTo>
                    <a:pt x="3276" y="340029"/>
                  </a:lnTo>
                  <a:lnTo>
                    <a:pt x="12179" y="396582"/>
                  </a:lnTo>
                  <a:lnTo>
                    <a:pt x="26682" y="444411"/>
                  </a:lnTo>
                  <a:lnTo>
                    <a:pt x="46812" y="483539"/>
                  </a:lnTo>
                  <a:lnTo>
                    <a:pt x="71856" y="513994"/>
                  </a:lnTo>
                  <a:lnTo>
                    <a:pt x="134683" y="548817"/>
                  </a:lnTo>
                  <a:lnTo>
                    <a:pt x="172453" y="553173"/>
                  </a:lnTo>
                  <a:lnTo>
                    <a:pt x="210058" y="548817"/>
                  </a:lnTo>
                  <a:lnTo>
                    <a:pt x="272796" y="513994"/>
                  </a:lnTo>
                  <a:lnTo>
                    <a:pt x="297903" y="483539"/>
                  </a:lnTo>
                  <a:lnTo>
                    <a:pt x="318160" y="444411"/>
                  </a:lnTo>
                  <a:lnTo>
                    <a:pt x="332765" y="396582"/>
                  </a:lnTo>
                  <a:lnTo>
                    <a:pt x="341718" y="340029"/>
                  </a:lnTo>
                  <a:lnTo>
                    <a:pt x="345020" y="274751"/>
                  </a:lnTo>
                  <a:close/>
                </a:path>
                <a:path w="761365" h="553720">
                  <a:moveTo>
                    <a:pt x="761339" y="378409"/>
                  </a:moveTo>
                  <a:lnTo>
                    <a:pt x="758393" y="338759"/>
                  </a:lnTo>
                  <a:lnTo>
                    <a:pt x="737704" y="275501"/>
                  </a:lnTo>
                  <a:lnTo>
                    <a:pt x="698055" y="233667"/>
                  </a:lnTo>
                  <a:lnTo>
                    <a:pt x="683856" y="226402"/>
                  </a:lnTo>
                  <a:lnTo>
                    <a:pt x="683856" y="378409"/>
                  </a:lnTo>
                  <a:lnTo>
                    <a:pt x="682015" y="403047"/>
                  </a:lnTo>
                  <a:lnTo>
                    <a:pt x="670026" y="443738"/>
                  </a:lnTo>
                  <a:lnTo>
                    <a:pt x="633653" y="481774"/>
                  </a:lnTo>
                  <a:lnTo>
                    <a:pt x="601141" y="489407"/>
                  </a:lnTo>
                  <a:lnTo>
                    <a:pt x="580478" y="487083"/>
                  </a:lnTo>
                  <a:lnTo>
                    <a:pt x="545261" y="467995"/>
                  </a:lnTo>
                  <a:lnTo>
                    <a:pt x="518350" y="429399"/>
                  </a:lnTo>
                  <a:lnTo>
                    <a:pt x="501345" y="370535"/>
                  </a:lnTo>
                  <a:lnTo>
                    <a:pt x="496633" y="333489"/>
                  </a:lnTo>
                  <a:lnTo>
                    <a:pt x="508889" y="317754"/>
                  </a:lnTo>
                  <a:lnTo>
                    <a:pt x="546582" y="285115"/>
                  </a:lnTo>
                  <a:lnTo>
                    <a:pt x="584073" y="271830"/>
                  </a:lnTo>
                  <a:lnTo>
                    <a:pt x="584327" y="271818"/>
                  </a:lnTo>
                  <a:lnTo>
                    <a:pt x="596011" y="271081"/>
                  </a:lnTo>
                  <a:lnTo>
                    <a:pt x="633945" y="278180"/>
                  </a:lnTo>
                  <a:lnTo>
                    <a:pt x="671207" y="314274"/>
                  </a:lnTo>
                  <a:lnTo>
                    <a:pt x="682396" y="354012"/>
                  </a:lnTo>
                  <a:lnTo>
                    <a:pt x="683856" y="378409"/>
                  </a:lnTo>
                  <a:lnTo>
                    <a:pt x="683856" y="226402"/>
                  </a:lnTo>
                  <a:lnTo>
                    <a:pt x="672630" y="220649"/>
                  </a:lnTo>
                  <a:lnTo>
                    <a:pt x="643712" y="212852"/>
                  </a:lnTo>
                  <a:lnTo>
                    <a:pt x="611289" y="210248"/>
                  </a:lnTo>
                  <a:lnTo>
                    <a:pt x="596417" y="211391"/>
                  </a:lnTo>
                  <a:lnTo>
                    <a:pt x="550557" y="226695"/>
                  </a:lnTo>
                  <a:lnTo>
                    <a:pt x="507695" y="258114"/>
                  </a:lnTo>
                  <a:lnTo>
                    <a:pt x="495173" y="271818"/>
                  </a:lnTo>
                  <a:lnTo>
                    <a:pt x="499211" y="219595"/>
                  </a:lnTo>
                  <a:lnTo>
                    <a:pt x="507199" y="175780"/>
                  </a:lnTo>
                  <a:lnTo>
                    <a:pt x="535165" y="112877"/>
                  </a:lnTo>
                  <a:lnTo>
                    <a:pt x="575284" y="78524"/>
                  </a:lnTo>
                  <a:lnTo>
                    <a:pt x="623646" y="68059"/>
                  </a:lnTo>
                  <a:lnTo>
                    <a:pt x="635419" y="68884"/>
                  </a:lnTo>
                  <a:lnTo>
                    <a:pt x="680313" y="85229"/>
                  </a:lnTo>
                  <a:lnTo>
                    <a:pt x="706996" y="108051"/>
                  </a:lnTo>
                  <a:lnTo>
                    <a:pt x="742950" y="68059"/>
                  </a:lnTo>
                  <a:lnTo>
                    <a:pt x="712698" y="25247"/>
                  </a:lnTo>
                  <a:lnTo>
                    <a:pt x="660869" y="4470"/>
                  </a:lnTo>
                  <a:lnTo>
                    <a:pt x="619252" y="0"/>
                  </a:lnTo>
                  <a:lnTo>
                    <a:pt x="593039" y="1689"/>
                  </a:lnTo>
                  <a:lnTo>
                    <a:pt x="543560" y="16129"/>
                  </a:lnTo>
                  <a:lnTo>
                    <a:pt x="498563" y="45631"/>
                  </a:lnTo>
                  <a:lnTo>
                    <a:pt x="461721" y="91884"/>
                  </a:lnTo>
                  <a:lnTo>
                    <a:pt x="434301" y="155600"/>
                  </a:lnTo>
                  <a:lnTo>
                    <a:pt x="425386" y="194589"/>
                  </a:lnTo>
                  <a:lnTo>
                    <a:pt x="419849" y="238417"/>
                  </a:lnTo>
                  <a:lnTo>
                    <a:pt x="417690" y="287108"/>
                  </a:lnTo>
                  <a:lnTo>
                    <a:pt x="419493" y="330377"/>
                  </a:lnTo>
                  <a:lnTo>
                    <a:pt x="424294" y="369722"/>
                  </a:lnTo>
                  <a:lnTo>
                    <a:pt x="442925" y="436626"/>
                  </a:lnTo>
                  <a:lnTo>
                    <a:pt x="471716" y="488099"/>
                  </a:lnTo>
                  <a:lnTo>
                    <a:pt x="508990" y="524484"/>
                  </a:lnTo>
                  <a:lnTo>
                    <a:pt x="552958" y="546011"/>
                  </a:lnTo>
                  <a:lnTo>
                    <a:pt x="601865" y="553173"/>
                  </a:lnTo>
                  <a:lnTo>
                    <a:pt x="634047" y="549795"/>
                  </a:lnTo>
                  <a:lnTo>
                    <a:pt x="663498" y="540740"/>
                  </a:lnTo>
                  <a:lnTo>
                    <a:pt x="690232" y="525995"/>
                  </a:lnTo>
                  <a:lnTo>
                    <a:pt x="714222" y="505536"/>
                  </a:lnTo>
                  <a:lnTo>
                    <a:pt x="726833" y="489407"/>
                  </a:lnTo>
                  <a:lnTo>
                    <a:pt x="734123" y="480085"/>
                  </a:lnTo>
                  <a:lnTo>
                    <a:pt x="748614" y="450418"/>
                  </a:lnTo>
                  <a:lnTo>
                    <a:pt x="757694" y="416521"/>
                  </a:lnTo>
                  <a:lnTo>
                    <a:pt x="761339" y="37840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32901" y="6896962"/>
              <a:ext cx="2968496" cy="24633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2848" y="6886701"/>
              <a:ext cx="2763266" cy="225856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9311" y="7549822"/>
              <a:ext cx="2312285" cy="3970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9311" y="7925832"/>
              <a:ext cx="1299436" cy="2500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98334" y="7189519"/>
              <a:ext cx="4403321" cy="190329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3411518" y="8420068"/>
              <a:ext cx="758825" cy="553720"/>
            </a:xfrm>
            <a:custGeom>
              <a:avLst/>
              <a:gdLst/>
              <a:ahLst/>
              <a:cxnLst/>
              <a:rect l="l" t="t" r="r" b="b"/>
              <a:pathLst>
                <a:path w="758825" h="553720">
                  <a:moveTo>
                    <a:pt x="345020" y="274751"/>
                  </a:moveTo>
                  <a:lnTo>
                    <a:pt x="341718" y="210083"/>
                  </a:lnTo>
                  <a:lnTo>
                    <a:pt x="332778" y="154127"/>
                  </a:lnTo>
                  <a:lnTo>
                    <a:pt x="318211" y="106895"/>
                  </a:lnTo>
                  <a:lnTo>
                    <a:pt x="298005" y="68376"/>
                  </a:lnTo>
                  <a:lnTo>
                    <a:pt x="272859" y="38430"/>
                  </a:lnTo>
                  <a:lnTo>
                    <a:pt x="265341" y="32956"/>
                  </a:lnTo>
                  <a:lnTo>
                    <a:pt x="265341" y="274751"/>
                  </a:lnTo>
                  <a:lnTo>
                    <a:pt x="263474" y="328015"/>
                  </a:lnTo>
                  <a:lnTo>
                    <a:pt x="258521" y="373138"/>
                  </a:lnTo>
                  <a:lnTo>
                    <a:pt x="239369" y="438937"/>
                  </a:lnTo>
                  <a:lnTo>
                    <a:pt x="210007" y="475754"/>
                  </a:lnTo>
                  <a:lnTo>
                    <a:pt x="172567" y="487210"/>
                  </a:lnTo>
                  <a:lnTo>
                    <a:pt x="152831" y="484657"/>
                  </a:lnTo>
                  <a:lnTo>
                    <a:pt x="119418" y="460514"/>
                  </a:lnTo>
                  <a:lnTo>
                    <a:pt x="94602" y="410121"/>
                  </a:lnTo>
                  <a:lnTo>
                    <a:pt x="81597" y="328015"/>
                  </a:lnTo>
                  <a:lnTo>
                    <a:pt x="79692" y="274751"/>
                  </a:lnTo>
                  <a:lnTo>
                    <a:pt x="81597" y="222110"/>
                  </a:lnTo>
                  <a:lnTo>
                    <a:pt x="86563" y="177609"/>
                  </a:lnTo>
                  <a:lnTo>
                    <a:pt x="105765" y="112979"/>
                  </a:lnTo>
                  <a:lnTo>
                    <a:pt x="135115" y="77025"/>
                  </a:lnTo>
                  <a:lnTo>
                    <a:pt x="172567" y="65963"/>
                  </a:lnTo>
                  <a:lnTo>
                    <a:pt x="192290" y="68376"/>
                  </a:lnTo>
                  <a:lnTo>
                    <a:pt x="225704" y="91897"/>
                  </a:lnTo>
                  <a:lnTo>
                    <a:pt x="250482" y="141224"/>
                  </a:lnTo>
                  <a:lnTo>
                    <a:pt x="263474" y="222110"/>
                  </a:lnTo>
                  <a:lnTo>
                    <a:pt x="265341" y="274751"/>
                  </a:lnTo>
                  <a:lnTo>
                    <a:pt x="265341" y="32956"/>
                  </a:lnTo>
                  <a:lnTo>
                    <a:pt x="243573" y="17068"/>
                  </a:lnTo>
                  <a:lnTo>
                    <a:pt x="210146" y="4254"/>
                  </a:lnTo>
                  <a:lnTo>
                    <a:pt x="172567" y="0"/>
                  </a:lnTo>
                  <a:lnTo>
                    <a:pt x="134785" y="4191"/>
                  </a:lnTo>
                  <a:lnTo>
                    <a:pt x="71920" y="38239"/>
                  </a:lnTo>
                  <a:lnTo>
                    <a:pt x="46812" y="68059"/>
                  </a:lnTo>
                  <a:lnTo>
                    <a:pt x="26682" y="106540"/>
                  </a:lnTo>
                  <a:lnTo>
                    <a:pt x="12179" y="153809"/>
                  </a:lnTo>
                  <a:lnTo>
                    <a:pt x="3289" y="209880"/>
                  </a:lnTo>
                  <a:lnTo>
                    <a:pt x="0" y="274751"/>
                  </a:lnTo>
                  <a:lnTo>
                    <a:pt x="3289" y="340029"/>
                  </a:lnTo>
                  <a:lnTo>
                    <a:pt x="12179" y="396582"/>
                  </a:lnTo>
                  <a:lnTo>
                    <a:pt x="26682" y="444411"/>
                  </a:lnTo>
                  <a:lnTo>
                    <a:pt x="46812" y="483539"/>
                  </a:lnTo>
                  <a:lnTo>
                    <a:pt x="71920" y="513994"/>
                  </a:lnTo>
                  <a:lnTo>
                    <a:pt x="134785" y="548817"/>
                  </a:lnTo>
                  <a:lnTo>
                    <a:pt x="172567" y="553173"/>
                  </a:lnTo>
                  <a:lnTo>
                    <a:pt x="210146" y="548817"/>
                  </a:lnTo>
                  <a:lnTo>
                    <a:pt x="272859" y="513994"/>
                  </a:lnTo>
                  <a:lnTo>
                    <a:pt x="298005" y="483539"/>
                  </a:lnTo>
                  <a:lnTo>
                    <a:pt x="318211" y="444411"/>
                  </a:lnTo>
                  <a:lnTo>
                    <a:pt x="332778" y="396582"/>
                  </a:lnTo>
                  <a:lnTo>
                    <a:pt x="341718" y="340029"/>
                  </a:lnTo>
                  <a:lnTo>
                    <a:pt x="345020" y="274751"/>
                  </a:lnTo>
                  <a:close/>
                </a:path>
                <a:path w="758825" h="553720">
                  <a:moveTo>
                    <a:pt x="758405" y="10147"/>
                  </a:moveTo>
                  <a:lnTo>
                    <a:pt x="414858" y="10147"/>
                  </a:lnTo>
                  <a:lnTo>
                    <a:pt x="414858" y="80416"/>
                  </a:lnTo>
                  <a:lnTo>
                    <a:pt x="665645" y="80416"/>
                  </a:lnTo>
                  <a:lnTo>
                    <a:pt x="641400" y="115811"/>
                  </a:lnTo>
                  <a:lnTo>
                    <a:pt x="619709" y="151041"/>
                  </a:lnTo>
                  <a:lnTo>
                    <a:pt x="600595" y="186105"/>
                  </a:lnTo>
                  <a:lnTo>
                    <a:pt x="584073" y="221030"/>
                  </a:lnTo>
                  <a:lnTo>
                    <a:pt x="569734" y="256362"/>
                  </a:lnTo>
                  <a:lnTo>
                    <a:pt x="557364" y="292747"/>
                  </a:lnTo>
                  <a:lnTo>
                    <a:pt x="546963" y="330225"/>
                  </a:lnTo>
                  <a:lnTo>
                    <a:pt x="538518" y="368782"/>
                  </a:lnTo>
                  <a:lnTo>
                    <a:pt x="531723" y="409041"/>
                  </a:lnTo>
                  <a:lnTo>
                    <a:pt x="526262" y="451637"/>
                  </a:lnTo>
                  <a:lnTo>
                    <a:pt x="522109" y="496531"/>
                  </a:lnTo>
                  <a:lnTo>
                    <a:pt x="519252" y="543750"/>
                  </a:lnTo>
                  <a:lnTo>
                    <a:pt x="604697" y="543750"/>
                  </a:lnTo>
                  <a:lnTo>
                    <a:pt x="606996" y="493585"/>
                  </a:lnTo>
                  <a:lnTo>
                    <a:pt x="610412" y="446316"/>
                  </a:lnTo>
                  <a:lnTo>
                    <a:pt x="614959" y="401955"/>
                  </a:lnTo>
                  <a:lnTo>
                    <a:pt x="620610" y="360502"/>
                  </a:lnTo>
                  <a:lnTo>
                    <a:pt x="627976" y="321068"/>
                  </a:lnTo>
                  <a:lnTo>
                    <a:pt x="637794" y="282702"/>
                  </a:lnTo>
                  <a:lnTo>
                    <a:pt x="650074" y="245402"/>
                  </a:lnTo>
                  <a:lnTo>
                    <a:pt x="664806" y="209207"/>
                  </a:lnTo>
                  <a:lnTo>
                    <a:pt x="682561" y="173240"/>
                  </a:lnTo>
                  <a:lnTo>
                    <a:pt x="704100" y="136512"/>
                  </a:lnTo>
                  <a:lnTo>
                    <a:pt x="729399" y="99034"/>
                  </a:lnTo>
                  <a:lnTo>
                    <a:pt x="758405" y="60833"/>
                  </a:lnTo>
                  <a:lnTo>
                    <a:pt x="758405" y="10147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77899" y="6385564"/>
              <a:ext cx="3321364" cy="265541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40620" y="6436453"/>
              <a:ext cx="3095193" cy="242872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18886" y="7284490"/>
              <a:ext cx="1287918" cy="35433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18886" y="7564691"/>
              <a:ext cx="1803086" cy="35433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67890" y="7921748"/>
              <a:ext cx="1568957" cy="22365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67890" y="8078811"/>
              <a:ext cx="1159127" cy="22365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201783" y="7209099"/>
              <a:ext cx="2031770" cy="3995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01783" y="7582240"/>
              <a:ext cx="306587" cy="26663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431724" y="7582240"/>
              <a:ext cx="135702" cy="26663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499575" y="7582240"/>
              <a:ext cx="258212" cy="26663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671717" y="7582240"/>
              <a:ext cx="135702" cy="26663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39568" y="7582240"/>
              <a:ext cx="473074" cy="26663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201783" y="7770716"/>
              <a:ext cx="1350534" cy="26663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54845" y="7189519"/>
              <a:ext cx="4403321" cy="190329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7968144" y="8420057"/>
              <a:ext cx="759460" cy="553720"/>
            </a:xfrm>
            <a:custGeom>
              <a:avLst/>
              <a:gdLst/>
              <a:ahLst/>
              <a:cxnLst/>
              <a:rect l="l" t="t" r="r" b="b"/>
              <a:pathLst>
                <a:path w="759459" h="553720">
                  <a:moveTo>
                    <a:pt x="172455" y="0"/>
                  </a:moveTo>
                  <a:lnTo>
                    <a:pt x="101148" y="16949"/>
                  </a:lnTo>
                  <a:lnTo>
                    <a:pt x="46804" y="68060"/>
                  </a:lnTo>
                  <a:lnTo>
                    <a:pt x="26666" y="106541"/>
                  </a:lnTo>
                  <a:lnTo>
                    <a:pt x="12133" y="153817"/>
                  </a:lnTo>
                  <a:lnTo>
                    <a:pt x="3234" y="209888"/>
                  </a:lnTo>
                  <a:lnTo>
                    <a:pt x="0" y="274756"/>
                  </a:lnTo>
                  <a:lnTo>
                    <a:pt x="3234" y="340038"/>
                  </a:lnTo>
                  <a:lnTo>
                    <a:pt x="12133" y="396584"/>
                  </a:lnTo>
                  <a:lnTo>
                    <a:pt x="26666" y="444413"/>
                  </a:lnTo>
                  <a:lnTo>
                    <a:pt x="46804" y="483545"/>
                  </a:lnTo>
                  <a:lnTo>
                    <a:pt x="71856" y="513994"/>
                  </a:lnTo>
                  <a:lnTo>
                    <a:pt x="134681" y="548820"/>
                  </a:lnTo>
                  <a:lnTo>
                    <a:pt x="172455" y="553176"/>
                  </a:lnTo>
                  <a:lnTo>
                    <a:pt x="210034" y="548820"/>
                  </a:lnTo>
                  <a:lnTo>
                    <a:pt x="243461" y="535755"/>
                  </a:lnTo>
                  <a:lnTo>
                    <a:pt x="272745" y="513994"/>
                  </a:lnTo>
                  <a:lnTo>
                    <a:pt x="294869" y="487210"/>
                  </a:lnTo>
                  <a:lnTo>
                    <a:pt x="172455" y="487210"/>
                  </a:lnTo>
                  <a:lnTo>
                    <a:pt x="152726" y="484659"/>
                  </a:lnTo>
                  <a:lnTo>
                    <a:pt x="119314" y="460514"/>
                  </a:lnTo>
                  <a:lnTo>
                    <a:pt x="94539" y="410120"/>
                  </a:lnTo>
                  <a:lnTo>
                    <a:pt x="81502" y="328018"/>
                  </a:lnTo>
                  <a:lnTo>
                    <a:pt x="79578" y="274756"/>
                  </a:lnTo>
                  <a:lnTo>
                    <a:pt x="81502" y="222120"/>
                  </a:lnTo>
                  <a:lnTo>
                    <a:pt x="86489" y="177612"/>
                  </a:lnTo>
                  <a:lnTo>
                    <a:pt x="105651" y="112980"/>
                  </a:lnTo>
                  <a:lnTo>
                    <a:pt x="135008" y="77026"/>
                  </a:lnTo>
                  <a:lnTo>
                    <a:pt x="172455" y="65966"/>
                  </a:lnTo>
                  <a:lnTo>
                    <a:pt x="295873" y="65966"/>
                  </a:lnTo>
                  <a:lnTo>
                    <a:pt x="272745" y="38431"/>
                  </a:lnTo>
                  <a:lnTo>
                    <a:pt x="243461" y="17067"/>
                  </a:lnTo>
                  <a:lnTo>
                    <a:pt x="210034" y="4263"/>
                  </a:lnTo>
                  <a:lnTo>
                    <a:pt x="172455" y="0"/>
                  </a:lnTo>
                  <a:close/>
                </a:path>
                <a:path w="759459" h="553720">
                  <a:moveTo>
                    <a:pt x="295873" y="65966"/>
                  </a:moveTo>
                  <a:lnTo>
                    <a:pt x="172455" y="65966"/>
                  </a:lnTo>
                  <a:lnTo>
                    <a:pt x="192184" y="68379"/>
                  </a:lnTo>
                  <a:lnTo>
                    <a:pt x="209901" y="77026"/>
                  </a:lnTo>
                  <a:lnTo>
                    <a:pt x="239259" y="112980"/>
                  </a:lnTo>
                  <a:lnTo>
                    <a:pt x="258421" y="177612"/>
                  </a:lnTo>
                  <a:lnTo>
                    <a:pt x="263408" y="222120"/>
                  </a:lnTo>
                  <a:lnTo>
                    <a:pt x="265332" y="274756"/>
                  </a:lnTo>
                  <a:lnTo>
                    <a:pt x="263408" y="328018"/>
                  </a:lnTo>
                  <a:lnTo>
                    <a:pt x="258421" y="373143"/>
                  </a:lnTo>
                  <a:lnTo>
                    <a:pt x="239259" y="438939"/>
                  </a:lnTo>
                  <a:lnTo>
                    <a:pt x="209901" y="475757"/>
                  </a:lnTo>
                  <a:lnTo>
                    <a:pt x="172455" y="487210"/>
                  </a:lnTo>
                  <a:lnTo>
                    <a:pt x="294869" y="487210"/>
                  </a:lnTo>
                  <a:lnTo>
                    <a:pt x="318098" y="444413"/>
                  </a:lnTo>
                  <a:lnTo>
                    <a:pt x="332686" y="396584"/>
                  </a:lnTo>
                  <a:lnTo>
                    <a:pt x="341658" y="340038"/>
                  </a:lnTo>
                  <a:lnTo>
                    <a:pt x="345015" y="274756"/>
                  </a:lnTo>
                  <a:lnTo>
                    <a:pt x="341658" y="210085"/>
                  </a:lnTo>
                  <a:lnTo>
                    <a:pt x="332686" y="154131"/>
                  </a:lnTo>
                  <a:lnTo>
                    <a:pt x="318098" y="106894"/>
                  </a:lnTo>
                  <a:lnTo>
                    <a:pt x="297896" y="68374"/>
                  </a:lnTo>
                  <a:lnTo>
                    <a:pt x="295873" y="65966"/>
                  </a:lnTo>
                  <a:close/>
                </a:path>
                <a:path w="759459" h="553720">
                  <a:moveTo>
                    <a:pt x="588777" y="1465"/>
                  </a:moveTo>
                  <a:lnTo>
                    <a:pt x="527994" y="11269"/>
                  </a:lnTo>
                  <a:lnTo>
                    <a:pt x="479775" y="39056"/>
                  </a:lnTo>
                  <a:lnTo>
                    <a:pt x="447983" y="82471"/>
                  </a:lnTo>
                  <a:lnTo>
                    <a:pt x="436531" y="139158"/>
                  </a:lnTo>
                  <a:lnTo>
                    <a:pt x="438139" y="159573"/>
                  </a:lnTo>
                  <a:lnTo>
                    <a:pt x="457472" y="212140"/>
                  </a:lnTo>
                  <a:lnTo>
                    <a:pt x="493592" y="252750"/>
                  </a:lnTo>
                  <a:lnTo>
                    <a:pt x="508256" y="263866"/>
                  </a:lnTo>
                  <a:lnTo>
                    <a:pt x="508256" y="267531"/>
                  </a:lnTo>
                  <a:lnTo>
                    <a:pt x="472524" y="291077"/>
                  </a:lnTo>
                  <a:lnTo>
                    <a:pt x="441976" y="322712"/>
                  </a:lnTo>
                  <a:lnTo>
                    <a:pt x="420641" y="362659"/>
                  </a:lnTo>
                  <a:lnTo>
                    <a:pt x="412657" y="411086"/>
                  </a:lnTo>
                  <a:lnTo>
                    <a:pt x="416286" y="441143"/>
                  </a:lnTo>
                  <a:lnTo>
                    <a:pt x="441017" y="492146"/>
                  </a:lnTo>
                  <a:lnTo>
                    <a:pt x="487835" y="530176"/>
                  </a:lnTo>
                  <a:lnTo>
                    <a:pt x="550104" y="550209"/>
                  </a:lnTo>
                  <a:lnTo>
                    <a:pt x="586578" y="553176"/>
                  </a:lnTo>
                  <a:lnTo>
                    <a:pt x="623767" y="550132"/>
                  </a:lnTo>
                  <a:lnTo>
                    <a:pt x="656969" y="542404"/>
                  </a:lnTo>
                  <a:lnTo>
                    <a:pt x="686206" y="529985"/>
                  </a:lnTo>
                  <a:lnTo>
                    <a:pt x="711496" y="512863"/>
                  </a:lnTo>
                  <a:lnTo>
                    <a:pt x="730879" y="493073"/>
                  </a:lnTo>
                  <a:lnTo>
                    <a:pt x="588044" y="493073"/>
                  </a:lnTo>
                  <a:lnTo>
                    <a:pt x="567037" y="491267"/>
                  </a:lnTo>
                  <a:lnTo>
                    <a:pt x="530913" y="478702"/>
                  </a:lnTo>
                  <a:lnTo>
                    <a:pt x="494304" y="439502"/>
                  </a:lnTo>
                  <a:lnTo>
                    <a:pt x="486477" y="403129"/>
                  </a:lnTo>
                  <a:lnTo>
                    <a:pt x="487733" y="386009"/>
                  </a:lnTo>
                  <a:lnTo>
                    <a:pt x="503754" y="339361"/>
                  </a:lnTo>
                  <a:lnTo>
                    <a:pt x="535471" y="301651"/>
                  </a:lnTo>
                  <a:lnTo>
                    <a:pt x="548883" y="291404"/>
                  </a:lnTo>
                  <a:lnTo>
                    <a:pt x="698260" y="291404"/>
                  </a:lnTo>
                  <a:lnTo>
                    <a:pt x="687066" y="282782"/>
                  </a:lnTo>
                  <a:lnTo>
                    <a:pt x="669298" y="271824"/>
                  </a:lnTo>
                  <a:lnTo>
                    <a:pt x="669298" y="268264"/>
                  </a:lnTo>
                  <a:lnTo>
                    <a:pt x="682101" y="257915"/>
                  </a:lnTo>
                  <a:lnTo>
                    <a:pt x="692921" y="247217"/>
                  </a:lnTo>
                  <a:lnTo>
                    <a:pt x="621447" y="247217"/>
                  </a:lnTo>
                  <a:lnTo>
                    <a:pt x="599356" y="238464"/>
                  </a:lnTo>
                  <a:lnTo>
                    <a:pt x="560634" y="217974"/>
                  </a:lnTo>
                  <a:lnTo>
                    <a:pt x="530078" y="192903"/>
                  </a:lnTo>
                  <a:lnTo>
                    <a:pt x="511083" y="139158"/>
                  </a:lnTo>
                  <a:lnTo>
                    <a:pt x="512734" y="122015"/>
                  </a:lnTo>
                  <a:lnTo>
                    <a:pt x="532863" y="82405"/>
                  </a:lnTo>
                  <a:lnTo>
                    <a:pt x="571427" y="62998"/>
                  </a:lnTo>
                  <a:lnTo>
                    <a:pt x="587311" y="61568"/>
                  </a:lnTo>
                  <a:lnTo>
                    <a:pt x="716373" y="61568"/>
                  </a:lnTo>
                  <a:lnTo>
                    <a:pt x="698931" y="40836"/>
                  </a:lnTo>
                  <a:lnTo>
                    <a:pt x="677096" y="24009"/>
                  </a:lnTo>
                  <a:lnTo>
                    <a:pt x="651472" y="11845"/>
                  </a:lnTo>
                  <a:lnTo>
                    <a:pt x="622039" y="4333"/>
                  </a:lnTo>
                  <a:lnTo>
                    <a:pt x="588777" y="1465"/>
                  </a:lnTo>
                  <a:close/>
                </a:path>
                <a:path w="759459" h="553720">
                  <a:moveTo>
                    <a:pt x="698260" y="291404"/>
                  </a:moveTo>
                  <a:lnTo>
                    <a:pt x="548883" y="291404"/>
                  </a:lnTo>
                  <a:lnTo>
                    <a:pt x="575602" y="302145"/>
                  </a:lnTo>
                  <a:lnTo>
                    <a:pt x="599994" y="313485"/>
                  </a:lnTo>
                  <a:lnTo>
                    <a:pt x="641760" y="338000"/>
                  </a:lnTo>
                  <a:lnTo>
                    <a:pt x="669848" y="369085"/>
                  </a:lnTo>
                  <a:lnTo>
                    <a:pt x="680188" y="411086"/>
                  </a:lnTo>
                  <a:lnTo>
                    <a:pt x="678300" y="429072"/>
                  </a:lnTo>
                  <a:lnTo>
                    <a:pt x="654535" y="470875"/>
                  </a:lnTo>
                  <a:lnTo>
                    <a:pt x="607740" y="491504"/>
                  </a:lnTo>
                  <a:lnTo>
                    <a:pt x="588044" y="493073"/>
                  </a:lnTo>
                  <a:lnTo>
                    <a:pt x="730879" y="493073"/>
                  </a:lnTo>
                  <a:lnTo>
                    <a:pt x="731898" y="492033"/>
                  </a:lnTo>
                  <a:lnTo>
                    <a:pt x="746626" y="468493"/>
                  </a:lnTo>
                  <a:lnTo>
                    <a:pt x="755700" y="442244"/>
                  </a:lnTo>
                  <a:lnTo>
                    <a:pt x="759139" y="413285"/>
                  </a:lnTo>
                  <a:lnTo>
                    <a:pt x="756979" y="387607"/>
                  </a:lnTo>
                  <a:lnTo>
                    <a:pt x="743472" y="343829"/>
                  </a:lnTo>
                  <a:lnTo>
                    <a:pt x="718479" y="309725"/>
                  </a:lnTo>
                  <a:lnTo>
                    <a:pt x="703460" y="295409"/>
                  </a:lnTo>
                  <a:lnTo>
                    <a:pt x="698260" y="291404"/>
                  </a:lnTo>
                  <a:close/>
                </a:path>
                <a:path w="759459" h="553720">
                  <a:moveTo>
                    <a:pt x="716373" y="61568"/>
                  </a:moveTo>
                  <a:lnTo>
                    <a:pt x="587311" y="61568"/>
                  </a:lnTo>
                  <a:lnTo>
                    <a:pt x="605883" y="63412"/>
                  </a:lnTo>
                  <a:lnTo>
                    <a:pt x="622166" y="68152"/>
                  </a:lnTo>
                  <a:lnTo>
                    <a:pt x="657121" y="99080"/>
                  </a:lnTo>
                  <a:lnTo>
                    <a:pt x="669298" y="147848"/>
                  </a:lnTo>
                  <a:lnTo>
                    <a:pt x="668551" y="161115"/>
                  </a:lnTo>
                  <a:lnTo>
                    <a:pt x="657204" y="199777"/>
                  </a:lnTo>
                  <a:lnTo>
                    <a:pt x="632637" y="235828"/>
                  </a:lnTo>
                  <a:lnTo>
                    <a:pt x="621447" y="247217"/>
                  </a:lnTo>
                  <a:lnTo>
                    <a:pt x="692921" y="247217"/>
                  </a:lnTo>
                  <a:lnTo>
                    <a:pt x="716836" y="216642"/>
                  </a:lnTo>
                  <a:lnTo>
                    <a:pt x="733184" y="181853"/>
                  </a:lnTo>
                  <a:lnTo>
                    <a:pt x="739558" y="142822"/>
                  </a:lnTo>
                  <a:lnTo>
                    <a:pt x="736729" y="112604"/>
                  </a:lnTo>
                  <a:lnTo>
                    <a:pt x="729022" y="85547"/>
                  </a:lnTo>
                  <a:lnTo>
                    <a:pt x="716426" y="6163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675456" y="6604196"/>
              <a:ext cx="3615701" cy="226747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687602" y="6595087"/>
              <a:ext cx="3391519" cy="204444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192596" y="6741156"/>
              <a:ext cx="3111842" cy="2433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206313" y="6735397"/>
              <a:ext cx="2898340" cy="222035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709918" y="7267108"/>
              <a:ext cx="1733978" cy="39705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709918" y="7644584"/>
              <a:ext cx="1089286" cy="248788"/>
            </a:xfrm>
            <a:prstGeom prst="rect">
              <a:avLst/>
            </a:prstGeom>
          </p:spPr>
        </p:pic>
      </p:grpSp>
      <p:sp>
        <p:nvSpPr>
          <p:cNvPr id="64" name="object 63"/>
          <p:cNvSpPr txBox="1"/>
          <p:nvPr/>
        </p:nvSpPr>
        <p:spPr>
          <a:xfrm>
            <a:off x="5881410" y="2771738"/>
            <a:ext cx="3655695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Режущий плоттер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65" name="object 63"/>
          <p:cNvSpPr txBox="1"/>
          <p:nvPr/>
        </p:nvSpPr>
        <p:spPr>
          <a:xfrm>
            <a:off x="659247" y="2767055"/>
            <a:ext cx="3655695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Режущий плоттер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66" name="object 63"/>
          <p:cNvSpPr txBox="1"/>
          <p:nvPr/>
        </p:nvSpPr>
        <p:spPr>
          <a:xfrm>
            <a:off x="10005349" y="2660528"/>
            <a:ext cx="3655695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Режущий плоттер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67" name="object 63"/>
          <p:cNvSpPr txBox="1"/>
          <p:nvPr/>
        </p:nvSpPr>
        <p:spPr>
          <a:xfrm>
            <a:off x="886429" y="6553366"/>
            <a:ext cx="3652074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Планшетный режущий плоттер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68" name="object 63"/>
          <p:cNvSpPr txBox="1"/>
          <p:nvPr/>
        </p:nvSpPr>
        <p:spPr>
          <a:xfrm>
            <a:off x="5493130" y="6155860"/>
            <a:ext cx="3655695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Режущая система конвейерного типа с автоподачей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69" name="object 63"/>
          <p:cNvSpPr txBox="1"/>
          <p:nvPr/>
        </p:nvSpPr>
        <p:spPr>
          <a:xfrm>
            <a:off x="14685829" y="6419144"/>
            <a:ext cx="3655695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Рулонная этикеточная машина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70" name="object 63"/>
          <p:cNvSpPr txBox="1"/>
          <p:nvPr/>
        </p:nvSpPr>
        <p:spPr>
          <a:xfrm>
            <a:off x="10355076" y="6108462"/>
            <a:ext cx="2690928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Система для изготовления этикеток </a:t>
            </a:r>
            <a:r>
              <a:rPr lang="en-US" spc="10" dirty="0">
                <a:latin typeface="Microsoft YaHei"/>
                <a:cs typeface="Microsoft YaHei"/>
              </a:rPr>
              <a:t>all-in-one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72" name="object 63"/>
          <p:cNvSpPr txBox="1"/>
          <p:nvPr/>
        </p:nvSpPr>
        <p:spPr>
          <a:xfrm>
            <a:off x="14509924" y="2394537"/>
            <a:ext cx="270572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pc="10" dirty="0">
                <a:latin typeface="Microsoft YaHei"/>
                <a:cs typeface="Microsoft YaHei"/>
              </a:rPr>
              <a:t>Режущий плоттер с вакуумной автоподачей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74" name="object 63"/>
          <p:cNvSpPr txBox="1"/>
          <p:nvPr/>
        </p:nvSpPr>
        <p:spPr>
          <a:xfrm>
            <a:off x="856551" y="10703036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8635967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10184602"/>
            <a:ext cx="342963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21913"/>
            <a:ext cx="4795520" cy="3596640"/>
            <a:chOff x="203396" y="422191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2583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2583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941" y="4388033"/>
              <a:ext cx="4452011" cy="326461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21808"/>
            <a:ext cx="4795520" cy="3596004"/>
            <a:chOff x="5176544" y="4221808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3501" y="4386672"/>
              <a:ext cx="4452011" cy="326482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21808"/>
            <a:ext cx="4795520" cy="3596004"/>
            <a:chOff x="10149691" y="4221808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0523" y="4387300"/>
              <a:ext cx="4452010" cy="326482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21808"/>
            <a:ext cx="4795520" cy="3596004"/>
            <a:chOff x="15122838" y="4221808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94403" y="4387300"/>
              <a:ext cx="4452010" cy="326482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3655" y="8111638"/>
            <a:ext cx="3804920" cy="143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  <a:tabLst>
                <a:tab pos="433070" algn="l"/>
                <a:tab pos="993140" algn="l"/>
                <a:tab pos="1692910" algn="l"/>
                <a:tab pos="2252980" algn="l"/>
                <a:tab pos="295211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Поддерживает разборку без инструментов, что облегчает ежедневное обслуживание и ремонт машины</a:t>
            </a:r>
            <a:r>
              <a:rPr lang="ru-RU" sz="2200" b="1" spc="335" dirty="0">
                <a:solidFill>
                  <a:srgbClr val="2A58FF"/>
                </a:solidFill>
                <a:latin typeface="Microsoft JhengHei"/>
                <a:cs typeface="Microsoft JhengHei"/>
              </a:rPr>
              <a:t>.</a:t>
            </a:r>
            <a:endParaRPr sz="2200" dirty="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75506" y="8121691"/>
            <a:ext cx="3944620" cy="1697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3800"/>
              </a:lnSpc>
              <a:spcBef>
                <a:spcPts val="85"/>
              </a:spcBef>
              <a:tabLst>
                <a:tab pos="1271905" algn="l"/>
                <a:tab pos="1831975" algn="l"/>
                <a:tab pos="2112645" algn="l"/>
                <a:tab pos="2252980" algn="l"/>
                <a:tab pos="2531745" algn="l"/>
                <a:tab pos="3092450" algn="l"/>
                <a:tab pos="3232150" algn="l"/>
                <a:tab pos="365188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4,3-дюймовый сенсорный экран + физические кнопки, простота в использовании, выбор в соответствии с личными привычками использования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74094" y="8121691"/>
            <a:ext cx="3667125" cy="123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100"/>
              </a:spcBef>
              <a:tabLst>
                <a:tab pos="572135" algn="l"/>
                <a:tab pos="713105" algn="l"/>
                <a:tab pos="1132840" algn="l"/>
                <a:tab pos="1412875" algn="l"/>
                <a:tab pos="1832610" algn="l"/>
                <a:tab pos="1972945" algn="l"/>
                <a:tab pos="2112645" algn="l"/>
                <a:tab pos="2952750" algn="l"/>
                <a:tab pos="309181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 с двумя инструментами резка +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за один раз, экономия времени и отсутствие проблем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565253" y="8111638"/>
            <a:ext cx="3855192" cy="995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Двухрядные ролики для захвата бумаги, что уменьшает вероятность захвата двойных листов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118334" y="1493117"/>
            <a:ext cx="24809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9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A3+III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Области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35546" y="2015121"/>
            <a:ext cx="10950575" cy="5332095"/>
            <a:chOff x="1835546" y="2015121"/>
            <a:chExt cx="10950575" cy="5332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6017" y="2025592"/>
              <a:ext cx="10929510" cy="5284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6017" y="2025592"/>
              <a:ext cx="10929620" cy="5311140"/>
            </a:xfrm>
            <a:custGeom>
              <a:avLst/>
              <a:gdLst/>
              <a:ahLst/>
              <a:cxnLst/>
              <a:rect l="l" t="t" r="r" b="b"/>
              <a:pathLst>
                <a:path w="10929620" h="5311140">
                  <a:moveTo>
                    <a:pt x="0" y="5310833"/>
                  </a:moveTo>
                  <a:lnTo>
                    <a:pt x="10929510" y="5310833"/>
                  </a:lnTo>
                  <a:lnTo>
                    <a:pt x="10929510" y="0"/>
                  </a:lnTo>
                  <a:lnTo>
                    <a:pt x="0" y="0"/>
                  </a:lnTo>
                  <a:lnTo>
                    <a:pt x="0" y="5310833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21488" y="2023184"/>
            <a:ext cx="2553970" cy="2553970"/>
            <a:chOff x="13021488" y="2023184"/>
            <a:chExt cx="2553970" cy="25539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1959" y="2033655"/>
              <a:ext cx="2532802" cy="2532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31959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5970" y="2587093"/>
              <a:ext cx="1248862" cy="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10054" y="2591439"/>
              <a:ext cx="1207135" cy="605790"/>
            </a:xfrm>
            <a:custGeom>
              <a:avLst/>
              <a:gdLst/>
              <a:ahLst/>
              <a:cxnLst/>
              <a:rect l="l" t="t" r="r" b="b"/>
              <a:pathLst>
                <a:path w="1207134" h="605789">
                  <a:moveTo>
                    <a:pt x="547836" y="30156"/>
                  </a:moveTo>
                  <a:lnTo>
                    <a:pt x="0" y="30156"/>
                  </a:lnTo>
                  <a:lnTo>
                    <a:pt x="0" y="605636"/>
                  </a:lnTo>
                  <a:lnTo>
                    <a:pt x="87327" y="605636"/>
                  </a:lnTo>
                  <a:lnTo>
                    <a:pt x="87327" y="584903"/>
                  </a:lnTo>
                  <a:lnTo>
                    <a:pt x="547836" y="584903"/>
                  </a:lnTo>
                  <a:lnTo>
                    <a:pt x="547836" y="505115"/>
                  </a:lnTo>
                  <a:lnTo>
                    <a:pt x="87327" y="505115"/>
                  </a:lnTo>
                  <a:lnTo>
                    <a:pt x="87327" y="335487"/>
                  </a:lnTo>
                  <a:lnTo>
                    <a:pt x="250987" y="335487"/>
                  </a:lnTo>
                  <a:lnTo>
                    <a:pt x="261248" y="330775"/>
                  </a:lnTo>
                  <a:lnTo>
                    <a:pt x="266379" y="328471"/>
                  </a:lnTo>
                  <a:lnTo>
                    <a:pt x="271405" y="326063"/>
                  </a:lnTo>
                  <a:lnTo>
                    <a:pt x="276431" y="323550"/>
                  </a:lnTo>
                  <a:lnTo>
                    <a:pt x="547836" y="323550"/>
                  </a:lnTo>
                  <a:lnTo>
                    <a:pt x="547836" y="305331"/>
                  </a:lnTo>
                  <a:lnTo>
                    <a:pt x="87327" y="305331"/>
                  </a:lnTo>
                  <a:lnTo>
                    <a:pt x="87327" y="223658"/>
                  </a:lnTo>
                  <a:lnTo>
                    <a:pt x="238825" y="223658"/>
                  </a:lnTo>
                  <a:lnTo>
                    <a:pt x="235909" y="221773"/>
                  </a:lnTo>
                  <a:lnTo>
                    <a:pt x="229312" y="217375"/>
                  </a:lnTo>
                  <a:lnTo>
                    <a:pt x="423585" y="217375"/>
                  </a:lnTo>
                  <a:lnTo>
                    <a:pt x="428552" y="211721"/>
                  </a:lnTo>
                  <a:lnTo>
                    <a:pt x="87327" y="211721"/>
                  </a:lnTo>
                  <a:lnTo>
                    <a:pt x="87327" y="111829"/>
                  </a:lnTo>
                  <a:lnTo>
                    <a:pt x="547836" y="111829"/>
                  </a:lnTo>
                  <a:lnTo>
                    <a:pt x="547836" y="30156"/>
                  </a:lnTo>
                  <a:close/>
                </a:path>
                <a:path w="1207134" h="605789">
                  <a:moveTo>
                    <a:pt x="547836" y="584903"/>
                  </a:moveTo>
                  <a:lnTo>
                    <a:pt x="456111" y="584903"/>
                  </a:lnTo>
                  <a:lnTo>
                    <a:pt x="456111" y="605636"/>
                  </a:lnTo>
                  <a:lnTo>
                    <a:pt x="547836" y="605636"/>
                  </a:lnTo>
                  <a:lnTo>
                    <a:pt x="547836" y="584903"/>
                  </a:lnTo>
                  <a:close/>
                </a:path>
                <a:path w="1207134" h="605789">
                  <a:moveTo>
                    <a:pt x="163974" y="403966"/>
                  </a:moveTo>
                  <a:lnTo>
                    <a:pt x="123137" y="462394"/>
                  </a:lnTo>
                  <a:lnTo>
                    <a:pt x="149306" y="465713"/>
                  </a:lnTo>
                  <a:lnTo>
                    <a:pt x="175976" y="469710"/>
                  </a:lnTo>
                  <a:lnTo>
                    <a:pt x="230778" y="479775"/>
                  </a:lnTo>
                  <a:lnTo>
                    <a:pt x="284546" y="491817"/>
                  </a:lnTo>
                  <a:lnTo>
                    <a:pt x="334230" y="505115"/>
                  </a:lnTo>
                  <a:lnTo>
                    <a:pt x="392029" y="505115"/>
                  </a:lnTo>
                  <a:lnTo>
                    <a:pt x="421557" y="457368"/>
                  </a:lnTo>
                  <a:lnTo>
                    <a:pt x="404064" y="451831"/>
                  </a:lnTo>
                  <a:lnTo>
                    <a:pt x="385354" y="446373"/>
                  </a:lnTo>
                  <a:lnTo>
                    <a:pt x="344282" y="435693"/>
                  </a:lnTo>
                  <a:lnTo>
                    <a:pt x="300082" y="425720"/>
                  </a:lnTo>
                  <a:lnTo>
                    <a:pt x="254233" y="416845"/>
                  </a:lnTo>
                  <a:lnTo>
                    <a:pt x="208318" y="409463"/>
                  </a:lnTo>
                  <a:lnTo>
                    <a:pt x="185940" y="406479"/>
                  </a:lnTo>
                  <a:lnTo>
                    <a:pt x="163974" y="403966"/>
                  </a:lnTo>
                  <a:close/>
                </a:path>
                <a:path w="1207134" h="605789">
                  <a:moveTo>
                    <a:pt x="547836" y="328576"/>
                  </a:moveTo>
                  <a:lnTo>
                    <a:pt x="456111" y="328576"/>
                  </a:lnTo>
                  <a:lnTo>
                    <a:pt x="456111" y="505115"/>
                  </a:lnTo>
                  <a:lnTo>
                    <a:pt x="547836" y="505115"/>
                  </a:lnTo>
                  <a:lnTo>
                    <a:pt x="547836" y="328576"/>
                  </a:lnTo>
                  <a:close/>
                </a:path>
                <a:path w="1207134" h="605789">
                  <a:moveTo>
                    <a:pt x="319703" y="358104"/>
                  </a:moveTo>
                  <a:lnTo>
                    <a:pt x="194758" y="358104"/>
                  </a:lnTo>
                  <a:lnTo>
                    <a:pt x="177795" y="381349"/>
                  </a:lnTo>
                  <a:lnTo>
                    <a:pt x="198919" y="386177"/>
                  </a:lnTo>
                  <a:lnTo>
                    <a:pt x="220346" y="391702"/>
                  </a:lnTo>
                  <a:lnTo>
                    <a:pt x="264075" y="404804"/>
                  </a:lnTo>
                  <a:lnTo>
                    <a:pt x="304925" y="419267"/>
                  </a:lnTo>
                  <a:lnTo>
                    <a:pt x="338628" y="433494"/>
                  </a:lnTo>
                  <a:lnTo>
                    <a:pt x="375695" y="378208"/>
                  </a:lnTo>
                  <a:lnTo>
                    <a:pt x="362542" y="372928"/>
                  </a:lnTo>
                  <a:lnTo>
                    <a:pt x="348222" y="367619"/>
                  </a:lnTo>
                  <a:lnTo>
                    <a:pt x="332743" y="362290"/>
                  </a:lnTo>
                  <a:lnTo>
                    <a:pt x="319703" y="358104"/>
                  </a:lnTo>
                  <a:close/>
                </a:path>
                <a:path w="1207134" h="605789">
                  <a:moveTo>
                    <a:pt x="250987" y="335487"/>
                  </a:moveTo>
                  <a:lnTo>
                    <a:pt x="87327" y="335487"/>
                  </a:lnTo>
                  <a:lnTo>
                    <a:pt x="90880" y="341709"/>
                  </a:lnTo>
                  <a:lnTo>
                    <a:pt x="94316" y="347960"/>
                  </a:lnTo>
                  <a:lnTo>
                    <a:pt x="110572" y="383234"/>
                  </a:lnTo>
                  <a:lnTo>
                    <a:pt x="131795" y="377835"/>
                  </a:lnTo>
                  <a:lnTo>
                    <a:pt x="152901" y="371847"/>
                  </a:lnTo>
                  <a:lnTo>
                    <a:pt x="173888" y="365270"/>
                  </a:lnTo>
                  <a:lnTo>
                    <a:pt x="194758" y="358104"/>
                  </a:lnTo>
                  <a:lnTo>
                    <a:pt x="319703" y="358104"/>
                  </a:lnTo>
                  <a:lnTo>
                    <a:pt x="281234" y="346848"/>
                  </a:lnTo>
                  <a:lnTo>
                    <a:pt x="245646" y="338000"/>
                  </a:lnTo>
                  <a:lnTo>
                    <a:pt x="250987" y="335487"/>
                  </a:lnTo>
                  <a:close/>
                </a:path>
                <a:path w="1207134" h="605789">
                  <a:moveTo>
                    <a:pt x="547836" y="323550"/>
                  </a:moveTo>
                  <a:lnTo>
                    <a:pt x="276431" y="323550"/>
                  </a:lnTo>
                  <a:lnTo>
                    <a:pt x="294100" y="331578"/>
                  </a:lnTo>
                  <a:lnTo>
                    <a:pt x="330382" y="346299"/>
                  </a:lnTo>
                  <a:lnTo>
                    <a:pt x="367842" y="359154"/>
                  </a:lnTo>
                  <a:lnTo>
                    <a:pt x="406008" y="369906"/>
                  </a:lnTo>
                  <a:lnTo>
                    <a:pt x="425327" y="374438"/>
                  </a:lnTo>
                  <a:lnTo>
                    <a:pt x="428174" y="369277"/>
                  </a:lnTo>
                  <a:lnTo>
                    <a:pt x="431374" y="363850"/>
                  </a:lnTo>
                  <a:lnTo>
                    <a:pt x="456111" y="328576"/>
                  </a:lnTo>
                  <a:lnTo>
                    <a:pt x="547836" y="328576"/>
                  </a:lnTo>
                  <a:lnTo>
                    <a:pt x="547836" y="323550"/>
                  </a:lnTo>
                  <a:close/>
                </a:path>
                <a:path w="1207134" h="605789">
                  <a:moveTo>
                    <a:pt x="387955" y="251301"/>
                  </a:moveTo>
                  <a:lnTo>
                    <a:pt x="165230" y="251301"/>
                  </a:lnTo>
                  <a:lnTo>
                    <a:pt x="169942" y="255384"/>
                  </a:lnTo>
                  <a:lnTo>
                    <a:pt x="174968" y="259468"/>
                  </a:lnTo>
                  <a:lnTo>
                    <a:pt x="180099" y="263552"/>
                  </a:lnTo>
                  <a:lnTo>
                    <a:pt x="185334" y="267635"/>
                  </a:lnTo>
                  <a:lnTo>
                    <a:pt x="196014" y="275803"/>
                  </a:lnTo>
                  <a:lnTo>
                    <a:pt x="182900" y="280200"/>
                  </a:lnTo>
                  <a:lnTo>
                    <a:pt x="142613" y="292451"/>
                  </a:lnTo>
                  <a:lnTo>
                    <a:pt x="101207" y="302523"/>
                  </a:lnTo>
                  <a:lnTo>
                    <a:pt x="87327" y="305331"/>
                  </a:lnTo>
                  <a:lnTo>
                    <a:pt x="547836" y="305331"/>
                  </a:lnTo>
                  <a:lnTo>
                    <a:pt x="547836" y="303446"/>
                  </a:lnTo>
                  <a:lnTo>
                    <a:pt x="456111" y="303446"/>
                  </a:lnTo>
                  <a:lnTo>
                    <a:pt x="443157" y="300972"/>
                  </a:lnTo>
                  <a:lnTo>
                    <a:pt x="404490" y="292137"/>
                  </a:lnTo>
                  <a:lnTo>
                    <a:pt x="366662" y="281182"/>
                  </a:lnTo>
                  <a:lnTo>
                    <a:pt x="354334" y="277059"/>
                  </a:lnTo>
                  <a:lnTo>
                    <a:pt x="369376" y="266223"/>
                  </a:lnTo>
                  <a:lnTo>
                    <a:pt x="383731" y="254926"/>
                  </a:lnTo>
                  <a:lnTo>
                    <a:pt x="387955" y="251301"/>
                  </a:lnTo>
                  <a:close/>
                </a:path>
                <a:path w="1207134" h="605789">
                  <a:moveTo>
                    <a:pt x="547836" y="111829"/>
                  </a:moveTo>
                  <a:lnTo>
                    <a:pt x="456111" y="111829"/>
                  </a:lnTo>
                  <a:lnTo>
                    <a:pt x="456111" y="303446"/>
                  </a:lnTo>
                  <a:lnTo>
                    <a:pt x="547836" y="303446"/>
                  </a:lnTo>
                  <a:lnTo>
                    <a:pt x="547836" y="111829"/>
                  </a:lnTo>
                  <a:close/>
                </a:path>
                <a:path w="1207134" h="605789">
                  <a:moveTo>
                    <a:pt x="238825" y="223658"/>
                  </a:moveTo>
                  <a:lnTo>
                    <a:pt x="87327" y="223658"/>
                  </a:lnTo>
                  <a:lnTo>
                    <a:pt x="93981" y="229250"/>
                  </a:lnTo>
                  <a:lnTo>
                    <a:pt x="100743" y="235176"/>
                  </a:lnTo>
                  <a:lnTo>
                    <a:pt x="132795" y="265811"/>
                  </a:lnTo>
                  <a:lnTo>
                    <a:pt x="137587" y="270777"/>
                  </a:lnTo>
                  <a:lnTo>
                    <a:pt x="141985" y="267949"/>
                  </a:lnTo>
                  <a:lnTo>
                    <a:pt x="146487" y="264808"/>
                  </a:lnTo>
                  <a:lnTo>
                    <a:pt x="155806" y="258212"/>
                  </a:lnTo>
                  <a:lnTo>
                    <a:pt x="165230" y="251301"/>
                  </a:lnTo>
                  <a:lnTo>
                    <a:pt x="387955" y="251301"/>
                  </a:lnTo>
                  <a:lnTo>
                    <a:pt x="397466" y="243133"/>
                  </a:lnTo>
                  <a:lnTo>
                    <a:pt x="272033" y="243133"/>
                  </a:lnTo>
                  <a:lnTo>
                    <a:pt x="266222" y="240049"/>
                  </a:lnTo>
                  <a:lnTo>
                    <a:pt x="260489" y="236871"/>
                  </a:lnTo>
                  <a:lnTo>
                    <a:pt x="255070" y="233724"/>
                  </a:lnTo>
                  <a:lnTo>
                    <a:pt x="242715" y="226171"/>
                  </a:lnTo>
                  <a:lnTo>
                    <a:pt x="238825" y="223658"/>
                  </a:lnTo>
                  <a:close/>
                </a:path>
                <a:path w="1207134" h="605789">
                  <a:moveTo>
                    <a:pt x="423585" y="217375"/>
                  </a:moveTo>
                  <a:lnTo>
                    <a:pt x="316639" y="217375"/>
                  </a:lnTo>
                  <a:lnTo>
                    <a:pt x="306371" y="223991"/>
                  </a:lnTo>
                  <a:lnTo>
                    <a:pt x="295514" y="230490"/>
                  </a:lnTo>
                  <a:lnTo>
                    <a:pt x="283980" y="236916"/>
                  </a:lnTo>
                  <a:lnTo>
                    <a:pt x="272033" y="243133"/>
                  </a:lnTo>
                  <a:lnTo>
                    <a:pt x="397466" y="243133"/>
                  </a:lnTo>
                  <a:lnTo>
                    <a:pt x="410458" y="230987"/>
                  </a:lnTo>
                  <a:lnTo>
                    <a:pt x="422770" y="218303"/>
                  </a:lnTo>
                  <a:lnTo>
                    <a:pt x="423585" y="217375"/>
                  </a:lnTo>
                  <a:close/>
                </a:path>
                <a:path w="1207134" h="605789">
                  <a:moveTo>
                    <a:pt x="242505" y="111829"/>
                  </a:moveTo>
                  <a:lnTo>
                    <a:pt x="204182" y="111829"/>
                  </a:lnTo>
                  <a:lnTo>
                    <a:pt x="192579" y="125964"/>
                  </a:lnTo>
                  <a:lnTo>
                    <a:pt x="179915" y="139786"/>
                  </a:lnTo>
                  <a:lnTo>
                    <a:pt x="151409" y="166487"/>
                  </a:lnTo>
                  <a:lnTo>
                    <a:pt x="120074" y="190831"/>
                  </a:lnTo>
                  <a:lnTo>
                    <a:pt x="87327" y="211721"/>
                  </a:lnTo>
                  <a:lnTo>
                    <a:pt x="428552" y="211721"/>
                  </a:lnTo>
                  <a:lnTo>
                    <a:pt x="434266" y="205216"/>
                  </a:lnTo>
                  <a:lnTo>
                    <a:pt x="444958" y="191717"/>
                  </a:lnTo>
                  <a:lnTo>
                    <a:pt x="454855" y="177795"/>
                  </a:lnTo>
                  <a:lnTo>
                    <a:pt x="409380" y="151409"/>
                  </a:lnTo>
                  <a:lnTo>
                    <a:pt x="267007" y="151409"/>
                  </a:lnTo>
                  <a:lnTo>
                    <a:pt x="270462" y="147325"/>
                  </a:lnTo>
                  <a:lnTo>
                    <a:pt x="273604" y="143241"/>
                  </a:lnTo>
                  <a:lnTo>
                    <a:pt x="276536" y="139158"/>
                  </a:lnTo>
                  <a:lnTo>
                    <a:pt x="279572" y="135074"/>
                  </a:lnTo>
                  <a:lnTo>
                    <a:pt x="285226" y="126907"/>
                  </a:lnTo>
                  <a:lnTo>
                    <a:pt x="242505" y="111829"/>
                  </a:lnTo>
                  <a:close/>
                </a:path>
                <a:path w="1207134" h="605789">
                  <a:moveTo>
                    <a:pt x="403966" y="148267"/>
                  </a:moveTo>
                  <a:lnTo>
                    <a:pt x="391401" y="151409"/>
                  </a:lnTo>
                  <a:lnTo>
                    <a:pt x="409380" y="151409"/>
                  </a:lnTo>
                  <a:lnTo>
                    <a:pt x="403966" y="148267"/>
                  </a:lnTo>
                  <a:close/>
                </a:path>
                <a:path w="1207134" h="605789">
                  <a:moveTo>
                    <a:pt x="807305" y="200412"/>
                  </a:moveTo>
                  <a:lnTo>
                    <a:pt x="712439" y="200412"/>
                  </a:lnTo>
                  <a:lnTo>
                    <a:pt x="725092" y="231787"/>
                  </a:lnTo>
                  <a:lnTo>
                    <a:pt x="752622" y="290571"/>
                  </a:lnTo>
                  <a:lnTo>
                    <a:pt x="783583" y="344856"/>
                  </a:lnTo>
                  <a:lnTo>
                    <a:pt x="818494" y="394603"/>
                  </a:lnTo>
                  <a:lnTo>
                    <a:pt x="837461" y="417788"/>
                  </a:lnTo>
                  <a:lnTo>
                    <a:pt x="812939" y="434535"/>
                  </a:lnTo>
                  <a:lnTo>
                    <a:pt x="759538" y="464377"/>
                  </a:lnTo>
                  <a:lnTo>
                    <a:pt x="700188" y="489330"/>
                  </a:lnTo>
                  <a:lnTo>
                    <a:pt x="634535" y="509748"/>
                  </a:lnTo>
                  <a:lnTo>
                    <a:pt x="599353" y="518308"/>
                  </a:lnTo>
                  <a:lnTo>
                    <a:pt x="606499" y="527474"/>
                  </a:lnTo>
                  <a:lnTo>
                    <a:pt x="629823" y="561134"/>
                  </a:lnTo>
                  <a:lnTo>
                    <a:pt x="649908" y="595016"/>
                  </a:lnTo>
                  <a:lnTo>
                    <a:pt x="654639" y="604379"/>
                  </a:lnTo>
                  <a:lnTo>
                    <a:pt x="691101" y="593440"/>
                  </a:lnTo>
                  <a:lnTo>
                    <a:pt x="759508" y="568068"/>
                  </a:lnTo>
                  <a:lnTo>
                    <a:pt x="822044" y="537931"/>
                  </a:lnTo>
                  <a:lnTo>
                    <a:pt x="878944" y="502677"/>
                  </a:lnTo>
                  <a:lnTo>
                    <a:pt x="905312" y="483126"/>
                  </a:lnTo>
                  <a:lnTo>
                    <a:pt x="1103976" y="483126"/>
                  </a:lnTo>
                  <a:lnTo>
                    <a:pt x="1053310" y="461039"/>
                  </a:lnTo>
                  <a:lnTo>
                    <a:pt x="1001122" y="431668"/>
                  </a:lnTo>
                  <a:lnTo>
                    <a:pt x="976933" y="415275"/>
                  </a:lnTo>
                  <a:lnTo>
                    <a:pt x="995723" y="392772"/>
                  </a:lnTo>
                  <a:lnTo>
                    <a:pt x="1013463" y="369072"/>
                  </a:lnTo>
                  <a:lnTo>
                    <a:pt x="1023341" y="354334"/>
                  </a:lnTo>
                  <a:lnTo>
                    <a:pt x="907197" y="354334"/>
                  </a:lnTo>
                  <a:lnTo>
                    <a:pt x="877276" y="319564"/>
                  </a:lnTo>
                  <a:lnTo>
                    <a:pt x="850654" y="282321"/>
                  </a:lnTo>
                  <a:lnTo>
                    <a:pt x="827330" y="242603"/>
                  </a:lnTo>
                  <a:lnTo>
                    <a:pt x="807305" y="200412"/>
                  </a:lnTo>
                  <a:close/>
                </a:path>
                <a:path w="1207134" h="605789">
                  <a:moveTo>
                    <a:pt x="1103976" y="483126"/>
                  </a:moveTo>
                  <a:lnTo>
                    <a:pt x="905312" y="483126"/>
                  </a:lnTo>
                  <a:lnTo>
                    <a:pt x="930205" y="502054"/>
                  </a:lnTo>
                  <a:lnTo>
                    <a:pt x="984192" y="536179"/>
                  </a:lnTo>
                  <a:lnTo>
                    <a:pt x="1043896" y="565295"/>
                  </a:lnTo>
                  <a:lnTo>
                    <a:pt x="1109905" y="589283"/>
                  </a:lnTo>
                  <a:lnTo>
                    <a:pt x="1145305" y="599353"/>
                  </a:lnTo>
                  <a:lnTo>
                    <a:pt x="1151193" y="589085"/>
                  </a:lnTo>
                  <a:lnTo>
                    <a:pt x="1157857" y="578228"/>
                  </a:lnTo>
                  <a:lnTo>
                    <a:pt x="1182033" y="542948"/>
                  </a:lnTo>
                  <a:lnTo>
                    <a:pt x="1206874" y="513911"/>
                  </a:lnTo>
                  <a:lnTo>
                    <a:pt x="1173416" y="505763"/>
                  </a:lnTo>
                  <a:lnTo>
                    <a:pt x="1141352" y="496398"/>
                  </a:lnTo>
                  <a:lnTo>
                    <a:pt x="1110663" y="485816"/>
                  </a:lnTo>
                  <a:lnTo>
                    <a:pt x="1103976" y="483126"/>
                  </a:lnTo>
                  <a:close/>
                </a:path>
                <a:path w="1207134" h="605789">
                  <a:moveTo>
                    <a:pt x="1098186" y="200412"/>
                  </a:moveTo>
                  <a:lnTo>
                    <a:pt x="995152" y="200412"/>
                  </a:lnTo>
                  <a:lnTo>
                    <a:pt x="986768" y="222597"/>
                  </a:lnTo>
                  <a:lnTo>
                    <a:pt x="977627" y="243919"/>
                  </a:lnTo>
                  <a:lnTo>
                    <a:pt x="957038" y="283970"/>
                  </a:lnTo>
                  <a:lnTo>
                    <a:pt x="933571" y="320723"/>
                  </a:lnTo>
                  <a:lnTo>
                    <a:pt x="907197" y="354334"/>
                  </a:lnTo>
                  <a:lnTo>
                    <a:pt x="1023341" y="354334"/>
                  </a:lnTo>
                  <a:lnTo>
                    <a:pt x="1045832" y="318000"/>
                  </a:lnTo>
                  <a:lnTo>
                    <a:pt x="1074077" y="261680"/>
                  </a:lnTo>
                  <a:lnTo>
                    <a:pt x="1086662" y="231630"/>
                  </a:lnTo>
                  <a:lnTo>
                    <a:pt x="1098186" y="200412"/>
                  </a:lnTo>
                  <a:close/>
                </a:path>
                <a:path w="1207134" h="605789">
                  <a:moveTo>
                    <a:pt x="1193052" y="111200"/>
                  </a:moveTo>
                  <a:lnTo>
                    <a:pt x="613175" y="111200"/>
                  </a:lnTo>
                  <a:lnTo>
                    <a:pt x="613175" y="200412"/>
                  </a:lnTo>
                  <a:lnTo>
                    <a:pt x="1193052" y="200412"/>
                  </a:lnTo>
                  <a:lnTo>
                    <a:pt x="1193052" y="111200"/>
                  </a:lnTo>
                  <a:close/>
                </a:path>
                <a:path w="1207134" h="605789">
                  <a:moveTo>
                    <a:pt x="940494" y="0"/>
                  </a:moveTo>
                  <a:lnTo>
                    <a:pt x="842487" y="28899"/>
                  </a:lnTo>
                  <a:lnTo>
                    <a:pt x="846962" y="38716"/>
                  </a:lnTo>
                  <a:lnTo>
                    <a:pt x="851290" y="48899"/>
                  </a:lnTo>
                  <a:lnTo>
                    <a:pt x="866426" y="91253"/>
                  </a:lnTo>
                  <a:lnTo>
                    <a:pt x="872015" y="111200"/>
                  </a:lnTo>
                  <a:lnTo>
                    <a:pt x="929186" y="111200"/>
                  </a:lnTo>
                  <a:lnTo>
                    <a:pt x="980074" y="95494"/>
                  </a:lnTo>
                  <a:lnTo>
                    <a:pt x="977126" y="84871"/>
                  </a:lnTo>
                  <a:lnTo>
                    <a:pt x="973452" y="73571"/>
                  </a:lnTo>
                  <a:lnTo>
                    <a:pt x="958208" y="36075"/>
                  </a:lnTo>
                  <a:lnTo>
                    <a:pt x="946543" y="11645"/>
                  </a:lnTo>
                  <a:lnTo>
                    <a:pt x="94049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97381" y="2808814"/>
              <a:ext cx="368935" cy="288290"/>
            </a:xfrm>
            <a:custGeom>
              <a:avLst/>
              <a:gdLst/>
              <a:ahLst/>
              <a:cxnLst/>
              <a:rect l="l" t="t" r="r" b="b"/>
              <a:pathLst>
                <a:path w="368934" h="288289">
                  <a:moveTo>
                    <a:pt x="189104" y="106174"/>
                  </a:moveTo>
                  <a:lnTo>
                    <a:pt x="184078" y="108687"/>
                  </a:lnTo>
                  <a:lnTo>
                    <a:pt x="179052" y="111096"/>
                  </a:lnTo>
                  <a:lnTo>
                    <a:pt x="173921" y="113399"/>
                  </a:lnTo>
                  <a:lnTo>
                    <a:pt x="168895" y="115703"/>
                  </a:lnTo>
                  <a:lnTo>
                    <a:pt x="163659" y="118111"/>
                  </a:lnTo>
                  <a:lnTo>
                    <a:pt x="158319" y="120624"/>
                  </a:lnTo>
                  <a:lnTo>
                    <a:pt x="176207" y="124881"/>
                  </a:lnTo>
                  <a:lnTo>
                    <a:pt x="193907" y="129472"/>
                  </a:lnTo>
                  <a:lnTo>
                    <a:pt x="245416" y="144915"/>
                  </a:lnTo>
                  <a:lnTo>
                    <a:pt x="288368" y="160832"/>
                  </a:lnTo>
                  <a:lnTo>
                    <a:pt x="251301" y="216119"/>
                  </a:lnTo>
                  <a:lnTo>
                    <a:pt x="235338" y="209029"/>
                  </a:lnTo>
                  <a:lnTo>
                    <a:pt x="217598" y="201891"/>
                  </a:lnTo>
                  <a:lnTo>
                    <a:pt x="176748" y="187428"/>
                  </a:lnTo>
                  <a:lnTo>
                    <a:pt x="133019" y="174327"/>
                  </a:lnTo>
                  <a:lnTo>
                    <a:pt x="90468" y="163974"/>
                  </a:lnTo>
                  <a:lnTo>
                    <a:pt x="107431" y="140728"/>
                  </a:lnTo>
                  <a:lnTo>
                    <a:pt x="86561" y="147894"/>
                  </a:lnTo>
                  <a:lnTo>
                    <a:pt x="65573" y="154471"/>
                  </a:lnTo>
                  <a:lnTo>
                    <a:pt x="44468" y="160459"/>
                  </a:lnTo>
                  <a:lnTo>
                    <a:pt x="23245" y="165858"/>
                  </a:lnTo>
                  <a:lnTo>
                    <a:pt x="20941" y="159157"/>
                  </a:lnTo>
                  <a:lnTo>
                    <a:pt x="17695" y="151513"/>
                  </a:lnTo>
                  <a:lnTo>
                    <a:pt x="0" y="118111"/>
                  </a:lnTo>
                  <a:lnTo>
                    <a:pt x="0" y="287739"/>
                  </a:lnTo>
                  <a:lnTo>
                    <a:pt x="246903" y="287739"/>
                  </a:lnTo>
                  <a:lnTo>
                    <a:pt x="222581" y="280924"/>
                  </a:lnTo>
                  <a:lnTo>
                    <a:pt x="170835" y="268273"/>
                  </a:lnTo>
                  <a:lnTo>
                    <a:pt x="115809" y="257019"/>
                  </a:lnTo>
                  <a:lnTo>
                    <a:pt x="61979" y="248338"/>
                  </a:lnTo>
                  <a:lnTo>
                    <a:pt x="35810" y="245018"/>
                  </a:lnTo>
                  <a:lnTo>
                    <a:pt x="76646" y="186591"/>
                  </a:lnTo>
                  <a:lnTo>
                    <a:pt x="120991" y="192088"/>
                  </a:lnTo>
                  <a:lnTo>
                    <a:pt x="166905" y="199470"/>
                  </a:lnTo>
                  <a:lnTo>
                    <a:pt x="212755" y="208344"/>
                  </a:lnTo>
                  <a:lnTo>
                    <a:pt x="256955" y="218317"/>
                  </a:lnTo>
                  <a:lnTo>
                    <a:pt x="298027" y="228998"/>
                  </a:lnTo>
                  <a:lnTo>
                    <a:pt x="334230" y="239992"/>
                  </a:lnTo>
                  <a:lnTo>
                    <a:pt x="304702" y="287739"/>
                  </a:lnTo>
                  <a:lnTo>
                    <a:pt x="368784" y="287739"/>
                  </a:lnTo>
                  <a:lnTo>
                    <a:pt x="368784" y="111200"/>
                  </a:lnTo>
                  <a:lnTo>
                    <a:pt x="364288" y="116989"/>
                  </a:lnTo>
                  <a:lnTo>
                    <a:pt x="340846" y="151901"/>
                  </a:lnTo>
                  <a:lnTo>
                    <a:pt x="338000" y="157063"/>
                  </a:lnTo>
                  <a:lnTo>
                    <a:pt x="318681" y="152531"/>
                  </a:lnTo>
                  <a:lnTo>
                    <a:pt x="280515" y="141779"/>
                  </a:lnTo>
                  <a:lnTo>
                    <a:pt x="243055" y="128924"/>
                  </a:lnTo>
                  <a:lnTo>
                    <a:pt x="206773" y="114203"/>
                  </a:lnTo>
                  <a:lnTo>
                    <a:pt x="189104" y="106174"/>
                  </a:lnTo>
                  <a:close/>
                </a:path>
                <a:path w="368934" h="288289">
                  <a:moveTo>
                    <a:pt x="0" y="6282"/>
                  </a:moveTo>
                  <a:lnTo>
                    <a:pt x="0" y="87955"/>
                  </a:lnTo>
                  <a:lnTo>
                    <a:pt x="13880" y="85147"/>
                  </a:lnTo>
                  <a:lnTo>
                    <a:pt x="55286" y="75076"/>
                  </a:lnTo>
                  <a:lnTo>
                    <a:pt x="95573" y="62825"/>
                  </a:lnTo>
                  <a:lnTo>
                    <a:pt x="108687" y="58427"/>
                  </a:lnTo>
                  <a:lnTo>
                    <a:pt x="103347" y="54343"/>
                  </a:lnTo>
                  <a:lnTo>
                    <a:pt x="98007" y="50260"/>
                  </a:lnTo>
                  <a:lnTo>
                    <a:pt x="92772" y="46176"/>
                  </a:lnTo>
                  <a:lnTo>
                    <a:pt x="87641" y="42092"/>
                  </a:lnTo>
                  <a:lnTo>
                    <a:pt x="82615" y="38009"/>
                  </a:lnTo>
                  <a:lnTo>
                    <a:pt x="77903" y="33925"/>
                  </a:lnTo>
                  <a:lnTo>
                    <a:pt x="73191" y="37381"/>
                  </a:lnTo>
                  <a:lnTo>
                    <a:pt x="68479" y="40836"/>
                  </a:lnTo>
                  <a:lnTo>
                    <a:pt x="63872" y="44082"/>
                  </a:lnTo>
                  <a:lnTo>
                    <a:pt x="59160" y="47433"/>
                  </a:lnTo>
                  <a:lnTo>
                    <a:pt x="54658" y="50574"/>
                  </a:lnTo>
                  <a:lnTo>
                    <a:pt x="50260" y="53401"/>
                  </a:lnTo>
                  <a:lnTo>
                    <a:pt x="45468" y="48436"/>
                  </a:lnTo>
                  <a:lnTo>
                    <a:pt x="40038" y="42969"/>
                  </a:lnTo>
                  <a:lnTo>
                    <a:pt x="6653" y="11874"/>
                  </a:lnTo>
                  <a:lnTo>
                    <a:pt x="0" y="6282"/>
                  </a:lnTo>
                  <a:close/>
                </a:path>
                <a:path w="368934" h="288289">
                  <a:moveTo>
                    <a:pt x="141985" y="0"/>
                  </a:moveTo>
                  <a:lnTo>
                    <a:pt x="178895" y="22674"/>
                  </a:lnTo>
                  <a:lnTo>
                    <a:pt x="184706" y="25758"/>
                  </a:lnTo>
                  <a:lnTo>
                    <a:pt x="196741" y="19495"/>
                  </a:lnTo>
                  <a:lnTo>
                    <a:pt x="208187" y="13114"/>
                  </a:lnTo>
                  <a:lnTo>
                    <a:pt x="219044" y="6616"/>
                  </a:lnTo>
                  <a:lnTo>
                    <a:pt x="229312" y="0"/>
                  </a:lnTo>
                  <a:lnTo>
                    <a:pt x="14198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5422" y="2779915"/>
              <a:ext cx="211721" cy="177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97381" y="2703268"/>
              <a:ext cx="368935" cy="191770"/>
            </a:xfrm>
            <a:custGeom>
              <a:avLst/>
              <a:gdLst/>
              <a:ahLst/>
              <a:cxnLst/>
              <a:rect l="l" t="t" r="r" b="b"/>
              <a:pathLst>
                <a:path w="368934" h="191769">
                  <a:moveTo>
                    <a:pt x="155178" y="0"/>
                  </a:moveTo>
                  <a:lnTo>
                    <a:pt x="197899" y="15078"/>
                  </a:lnTo>
                  <a:lnTo>
                    <a:pt x="195072" y="19161"/>
                  </a:lnTo>
                  <a:lnTo>
                    <a:pt x="192245" y="23245"/>
                  </a:lnTo>
                  <a:lnTo>
                    <a:pt x="189208" y="27329"/>
                  </a:lnTo>
                  <a:lnTo>
                    <a:pt x="186277" y="31412"/>
                  </a:lnTo>
                  <a:lnTo>
                    <a:pt x="183135" y="35496"/>
                  </a:lnTo>
                  <a:lnTo>
                    <a:pt x="179680" y="39579"/>
                  </a:lnTo>
                  <a:lnTo>
                    <a:pt x="304074" y="39579"/>
                  </a:lnTo>
                  <a:lnTo>
                    <a:pt x="316639" y="36438"/>
                  </a:lnTo>
                  <a:lnTo>
                    <a:pt x="367528" y="65966"/>
                  </a:lnTo>
                  <a:lnTo>
                    <a:pt x="335442" y="106474"/>
                  </a:lnTo>
                  <a:lnTo>
                    <a:pt x="296404" y="143097"/>
                  </a:lnTo>
                  <a:lnTo>
                    <a:pt x="267007" y="165230"/>
                  </a:lnTo>
                  <a:lnTo>
                    <a:pt x="279335" y="169353"/>
                  </a:lnTo>
                  <a:lnTo>
                    <a:pt x="317163" y="180308"/>
                  </a:lnTo>
                  <a:lnTo>
                    <a:pt x="355830" y="189143"/>
                  </a:lnTo>
                  <a:lnTo>
                    <a:pt x="368784" y="191617"/>
                  </a:lnTo>
                  <a:lnTo>
                    <a:pt x="368784" y="0"/>
                  </a:lnTo>
                  <a:lnTo>
                    <a:pt x="155178" y="0"/>
                  </a:lnTo>
                  <a:close/>
                </a:path>
                <a:path w="368934" h="191769">
                  <a:moveTo>
                    <a:pt x="0" y="0"/>
                  </a:moveTo>
                  <a:lnTo>
                    <a:pt x="0" y="99892"/>
                  </a:lnTo>
                  <a:lnTo>
                    <a:pt x="16550" y="89879"/>
                  </a:lnTo>
                  <a:lnTo>
                    <a:pt x="48591" y="67262"/>
                  </a:lnTo>
                  <a:lnTo>
                    <a:pt x="78865" y="41464"/>
                  </a:lnTo>
                  <a:lnTo>
                    <a:pt x="11685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7175" y="2578350"/>
              <a:ext cx="1232632" cy="630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7071" y="3269471"/>
              <a:ext cx="1251375" cy="6532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681782" y="3274350"/>
              <a:ext cx="1209040" cy="610235"/>
            </a:xfrm>
            <a:custGeom>
              <a:avLst/>
              <a:gdLst/>
              <a:ahLst/>
              <a:cxnLst/>
              <a:rect l="l" t="t" r="r" b="b"/>
              <a:pathLst>
                <a:path w="1209040" h="610235">
                  <a:moveTo>
                    <a:pt x="1154729" y="340513"/>
                  </a:moveTo>
                  <a:lnTo>
                    <a:pt x="719978" y="340513"/>
                  </a:lnTo>
                  <a:lnTo>
                    <a:pt x="719978" y="600609"/>
                  </a:lnTo>
                  <a:lnTo>
                    <a:pt x="814216" y="600609"/>
                  </a:lnTo>
                  <a:lnTo>
                    <a:pt x="814216" y="572966"/>
                  </a:lnTo>
                  <a:lnTo>
                    <a:pt x="1154729" y="572966"/>
                  </a:lnTo>
                  <a:lnTo>
                    <a:pt x="1154729" y="488780"/>
                  </a:lnTo>
                  <a:lnTo>
                    <a:pt x="814216" y="488780"/>
                  </a:lnTo>
                  <a:lnTo>
                    <a:pt x="814216" y="424070"/>
                  </a:lnTo>
                  <a:lnTo>
                    <a:pt x="1154729" y="424070"/>
                  </a:lnTo>
                  <a:lnTo>
                    <a:pt x="1154729" y="340513"/>
                  </a:lnTo>
                  <a:close/>
                </a:path>
                <a:path w="1209040" h="610235">
                  <a:moveTo>
                    <a:pt x="1154729" y="572966"/>
                  </a:moveTo>
                  <a:lnTo>
                    <a:pt x="1056093" y="572966"/>
                  </a:lnTo>
                  <a:lnTo>
                    <a:pt x="1056093" y="598096"/>
                  </a:lnTo>
                  <a:lnTo>
                    <a:pt x="1154729" y="598096"/>
                  </a:lnTo>
                  <a:lnTo>
                    <a:pt x="1154729" y="572966"/>
                  </a:lnTo>
                  <a:close/>
                </a:path>
                <a:path w="1209040" h="610235">
                  <a:moveTo>
                    <a:pt x="1154729" y="424070"/>
                  </a:moveTo>
                  <a:lnTo>
                    <a:pt x="1056093" y="424070"/>
                  </a:lnTo>
                  <a:lnTo>
                    <a:pt x="1056093" y="488780"/>
                  </a:lnTo>
                  <a:lnTo>
                    <a:pt x="1154729" y="488780"/>
                  </a:lnTo>
                  <a:lnTo>
                    <a:pt x="1154729" y="424070"/>
                  </a:lnTo>
                  <a:close/>
                </a:path>
                <a:path w="1209040" h="610235">
                  <a:moveTo>
                    <a:pt x="1208759" y="220516"/>
                  </a:moveTo>
                  <a:lnTo>
                    <a:pt x="651498" y="220516"/>
                  </a:lnTo>
                  <a:lnTo>
                    <a:pt x="651498" y="305331"/>
                  </a:lnTo>
                  <a:lnTo>
                    <a:pt x="1208759" y="305331"/>
                  </a:lnTo>
                  <a:lnTo>
                    <a:pt x="1208759" y="220516"/>
                  </a:lnTo>
                  <a:close/>
                </a:path>
                <a:path w="1209040" h="610235">
                  <a:moveTo>
                    <a:pt x="745108" y="3141"/>
                  </a:moveTo>
                  <a:lnTo>
                    <a:pt x="726302" y="53087"/>
                  </a:lnTo>
                  <a:lnTo>
                    <a:pt x="701863" y="100625"/>
                  </a:lnTo>
                  <a:lnTo>
                    <a:pt x="672754" y="143411"/>
                  </a:lnTo>
                  <a:lnTo>
                    <a:pt x="640189" y="178423"/>
                  </a:lnTo>
                  <a:lnTo>
                    <a:pt x="648257" y="182389"/>
                  </a:lnTo>
                  <a:lnTo>
                    <a:pt x="687181" y="203436"/>
                  </a:lnTo>
                  <a:lnTo>
                    <a:pt x="714952" y="220516"/>
                  </a:lnTo>
                  <a:lnTo>
                    <a:pt x="729401" y="220516"/>
                  </a:lnTo>
                  <a:lnTo>
                    <a:pt x="755317" y="186493"/>
                  </a:lnTo>
                  <a:lnTo>
                    <a:pt x="770866" y="163345"/>
                  </a:lnTo>
                  <a:lnTo>
                    <a:pt x="1174205" y="163345"/>
                  </a:lnTo>
                  <a:lnTo>
                    <a:pt x="1174205" y="80416"/>
                  </a:lnTo>
                  <a:lnTo>
                    <a:pt x="815472" y="80416"/>
                  </a:lnTo>
                  <a:lnTo>
                    <a:pt x="821342" y="66751"/>
                  </a:lnTo>
                  <a:lnTo>
                    <a:pt x="826899" y="52982"/>
                  </a:lnTo>
                  <a:lnTo>
                    <a:pt x="832023" y="39422"/>
                  </a:lnTo>
                  <a:lnTo>
                    <a:pt x="836833" y="25758"/>
                  </a:lnTo>
                  <a:lnTo>
                    <a:pt x="745108" y="3141"/>
                  </a:lnTo>
                  <a:close/>
                </a:path>
                <a:path w="1209040" h="610235">
                  <a:moveTo>
                    <a:pt x="995781" y="163345"/>
                  </a:moveTo>
                  <a:lnTo>
                    <a:pt x="898401" y="163345"/>
                  </a:lnTo>
                  <a:lnTo>
                    <a:pt x="898401" y="220516"/>
                  </a:lnTo>
                  <a:lnTo>
                    <a:pt x="995781" y="220516"/>
                  </a:lnTo>
                  <a:lnTo>
                    <a:pt x="995781" y="163345"/>
                  </a:lnTo>
                  <a:close/>
                </a:path>
                <a:path w="1209040" h="610235">
                  <a:moveTo>
                    <a:pt x="995781" y="3769"/>
                  </a:moveTo>
                  <a:lnTo>
                    <a:pt x="898401" y="3769"/>
                  </a:lnTo>
                  <a:lnTo>
                    <a:pt x="898401" y="80416"/>
                  </a:lnTo>
                  <a:lnTo>
                    <a:pt x="995781" y="80416"/>
                  </a:lnTo>
                  <a:lnTo>
                    <a:pt x="995781" y="3769"/>
                  </a:lnTo>
                  <a:close/>
                </a:path>
                <a:path w="1209040" h="610235">
                  <a:moveTo>
                    <a:pt x="581134" y="94237"/>
                  </a:moveTo>
                  <a:lnTo>
                    <a:pt x="65966" y="94237"/>
                  </a:lnTo>
                  <a:lnTo>
                    <a:pt x="65927" y="315716"/>
                  </a:lnTo>
                  <a:lnTo>
                    <a:pt x="65338" y="336665"/>
                  </a:lnTo>
                  <a:lnTo>
                    <a:pt x="62511" y="380093"/>
                  </a:lnTo>
                  <a:lnTo>
                    <a:pt x="56058" y="423926"/>
                  </a:lnTo>
                  <a:lnTo>
                    <a:pt x="44501" y="466582"/>
                  </a:lnTo>
                  <a:lnTo>
                    <a:pt x="26255" y="506542"/>
                  </a:lnTo>
                  <a:lnTo>
                    <a:pt x="0" y="542182"/>
                  </a:lnTo>
                  <a:lnTo>
                    <a:pt x="8872" y="548167"/>
                  </a:lnTo>
                  <a:lnTo>
                    <a:pt x="40103" y="573699"/>
                  </a:lnTo>
                  <a:lnTo>
                    <a:pt x="69008" y="601985"/>
                  </a:lnTo>
                  <a:lnTo>
                    <a:pt x="76018" y="610033"/>
                  </a:lnTo>
                  <a:lnTo>
                    <a:pt x="93509" y="589165"/>
                  </a:lnTo>
                  <a:lnTo>
                    <a:pt x="121738" y="541932"/>
                  </a:lnTo>
                  <a:lnTo>
                    <a:pt x="141314" y="488139"/>
                  </a:lnTo>
                  <a:lnTo>
                    <a:pt x="154278" y="432067"/>
                  </a:lnTo>
                  <a:lnTo>
                    <a:pt x="161289" y="375150"/>
                  </a:lnTo>
                  <a:lnTo>
                    <a:pt x="164387" y="321706"/>
                  </a:lnTo>
                  <a:lnTo>
                    <a:pt x="164602" y="296535"/>
                  </a:lnTo>
                  <a:lnTo>
                    <a:pt x="164602" y="183449"/>
                  </a:lnTo>
                  <a:lnTo>
                    <a:pt x="581134" y="183449"/>
                  </a:lnTo>
                  <a:lnTo>
                    <a:pt x="581134" y="94237"/>
                  </a:lnTo>
                  <a:close/>
                </a:path>
                <a:path w="1209040" h="610235">
                  <a:moveTo>
                    <a:pt x="363130" y="0"/>
                  </a:moveTo>
                  <a:lnTo>
                    <a:pt x="265751" y="16962"/>
                  </a:lnTo>
                  <a:lnTo>
                    <a:pt x="268123" y="25915"/>
                  </a:lnTo>
                  <a:lnTo>
                    <a:pt x="270515" y="35182"/>
                  </a:lnTo>
                  <a:lnTo>
                    <a:pt x="279860" y="74526"/>
                  </a:lnTo>
                  <a:lnTo>
                    <a:pt x="283970" y="94237"/>
                  </a:lnTo>
                  <a:lnTo>
                    <a:pt x="388260" y="94237"/>
                  </a:lnTo>
                  <a:lnTo>
                    <a:pt x="377056" y="47328"/>
                  </a:lnTo>
                  <a:lnTo>
                    <a:pt x="366705" y="11267"/>
                  </a:lnTo>
                  <a:lnTo>
                    <a:pt x="36313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01761" y="3614863"/>
              <a:ext cx="434975" cy="260350"/>
            </a:xfrm>
            <a:custGeom>
              <a:avLst/>
              <a:gdLst/>
              <a:ahLst/>
              <a:cxnLst/>
              <a:rect l="l" t="t" r="r" b="b"/>
              <a:pathLst>
                <a:path w="434975" h="260350">
                  <a:moveTo>
                    <a:pt x="94237" y="83557"/>
                  </a:moveTo>
                  <a:lnTo>
                    <a:pt x="94237" y="148267"/>
                  </a:lnTo>
                  <a:lnTo>
                    <a:pt x="336115" y="148267"/>
                  </a:lnTo>
                  <a:lnTo>
                    <a:pt x="336115" y="83557"/>
                  </a:lnTo>
                  <a:lnTo>
                    <a:pt x="94237" y="83557"/>
                  </a:lnTo>
                  <a:close/>
                </a:path>
                <a:path w="434975" h="260350">
                  <a:moveTo>
                    <a:pt x="0" y="0"/>
                  </a:moveTo>
                  <a:lnTo>
                    <a:pt x="434751" y="0"/>
                  </a:lnTo>
                  <a:lnTo>
                    <a:pt x="434751" y="257583"/>
                  </a:lnTo>
                  <a:lnTo>
                    <a:pt x="336115" y="257583"/>
                  </a:lnTo>
                  <a:lnTo>
                    <a:pt x="336115" y="232453"/>
                  </a:lnTo>
                  <a:lnTo>
                    <a:pt x="94237" y="232453"/>
                  </a:lnTo>
                  <a:lnTo>
                    <a:pt x="94237" y="260096"/>
                  </a:lnTo>
                  <a:lnTo>
                    <a:pt x="0" y="260096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99248" y="3425759"/>
              <a:ext cx="192873" cy="810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321972" y="3277491"/>
              <a:ext cx="568960" cy="302260"/>
            </a:xfrm>
            <a:custGeom>
              <a:avLst/>
              <a:gdLst/>
              <a:ahLst/>
              <a:cxnLst/>
              <a:rect l="l" t="t" r="r" b="b"/>
              <a:pathLst>
                <a:path w="568959" h="302260">
                  <a:moveTo>
                    <a:pt x="104918" y="0"/>
                  </a:moveTo>
                  <a:lnTo>
                    <a:pt x="196643" y="22617"/>
                  </a:lnTo>
                  <a:lnTo>
                    <a:pt x="191833" y="36281"/>
                  </a:lnTo>
                  <a:lnTo>
                    <a:pt x="186669" y="49946"/>
                  </a:lnTo>
                  <a:lnTo>
                    <a:pt x="181152" y="63610"/>
                  </a:lnTo>
                  <a:lnTo>
                    <a:pt x="175282" y="77275"/>
                  </a:lnTo>
                  <a:lnTo>
                    <a:pt x="258212" y="77275"/>
                  </a:lnTo>
                  <a:lnTo>
                    <a:pt x="258212" y="628"/>
                  </a:lnTo>
                  <a:lnTo>
                    <a:pt x="355591" y="628"/>
                  </a:lnTo>
                  <a:lnTo>
                    <a:pt x="355591" y="77275"/>
                  </a:lnTo>
                  <a:lnTo>
                    <a:pt x="534015" y="77275"/>
                  </a:lnTo>
                  <a:lnTo>
                    <a:pt x="534015" y="160204"/>
                  </a:lnTo>
                  <a:lnTo>
                    <a:pt x="355591" y="160204"/>
                  </a:lnTo>
                  <a:lnTo>
                    <a:pt x="355591" y="217375"/>
                  </a:lnTo>
                  <a:lnTo>
                    <a:pt x="568569" y="217375"/>
                  </a:lnTo>
                  <a:lnTo>
                    <a:pt x="568569" y="302189"/>
                  </a:lnTo>
                  <a:lnTo>
                    <a:pt x="11308" y="302189"/>
                  </a:lnTo>
                  <a:lnTo>
                    <a:pt x="11308" y="217375"/>
                  </a:lnTo>
                  <a:lnTo>
                    <a:pt x="74762" y="217375"/>
                  </a:lnTo>
                  <a:lnTo>
                    <a:pt x="66068" y="211760"/>
                  </a:lnTo>
                  <a:lnTo>
                    <a:pt x="26401" y="188829"/>
                  </a:lnTo>
                  <a:lnTo>
                    <a:pt x="0" y="175282"/>
                  </a:lnTo>
                  <a:lnTo>
                    <a:pt x="16704" y="158753"/>
                  </a:lnTo>
                  <a:lnTo>
                    <a:pt x="47560" y="119844"/>
                  </a:lnTo>
                  <a:lnTo>
                    <a:pt x="74629" y="73947"/>
                  </a:lnTo>
                  <a:lnTo>
                    <a:pt x="96261" y="25185"/>
                  </a:lnTo>
                  <a:lnTo>
                    <a:pt x="10491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69846" y="3261890"/>
              <a:ext cx="1233575" cy="63453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797424" y="2023184"/>
            <a:ext cx="2553970" cy="2553970"/>
            <a:chOff x="15797424" y="2023184"/>
            <a:chExt cx="2553970" cy="255397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07895" y="2033655"/>
              <a:ext cx="2532802" cy="25328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07895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32283" y="2932716"/>
              <a:ext cx="1898371" cy="6444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5373" y="2925146"/>
              <a:ext cx="1880361" cy="6269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3021488" y="4821004"/>
            <a:ext cx="2553970" cy="2553970"/>
            <a:chOff x="13021488" y="4821004"/>
            <a:chExt cx="2553970" cy="2553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1959" y="4831475"/>
              <a:ext cx="2532802" cy="2532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31959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73301" y="5052442"/>
              <a:ext cx="1262579" cy="6444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5448" y="5044872"/>
              <a:ext cx="1244255" cy="6269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683353" y="5734746"/>
              <a:ext cx="1262579" cy="63940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688065" y="5739825"/>
              <a:ext cx="1220470" cy="596265"/>
            </a:xfrm>
            <a:custGeom>
              <a:avLst/>
              <a:gdLst/>
              <a:ahLst/>
              <a:cxnLst/>
              <a:rect l="l" t="t" r="r" b="b"/>
              <a:pathLst>
                <a:path w="1220469" h="596264">
                  <a:moveTo>
                    <a:pt x="583957" y="528360"/>
                  </a:moveTo>
                  <a:lnTo>
                    <a:pt x="382606" y="528360"/>
                  </a:lnTo>
                  <a:lnTo>
                    <a:pt x="400139" y="538864"/>
                  </a:lnTo>
                  <a:lnTo>
                    <a:pt x="437249" y="557869"/>
                  </a:lnTo>
                  <a:lnTo>
                    <a:pt x="477168" y="574247"/>
                  </a:lnTo>
                  <a:lnTo>
                    <a:pt x="520131" y="587882"/>
                  </a:lnTo>
                  <a:lnTo>
                    <a:pt x="542810" y="593699"/>
                  </a:lnTo>
                  <a:lnTo>
                    <a:pt x="547758" y="583804"/>
                  </a:lnTo>
                  <a:lnTo>
                    <a:pt x="553491" y="573438"/>
                  </a:lnTo>
                  <a:lnTo>
                    <a:pt x="560009" y="562600"/>
                  </a:lnTo>
                  <a:lnTo>
                    <a:pt x="567312" y="551292"/>
                  </a:lnTo>
                  <a:lnTo>
                    <a:pt x="574969" y="540219"/>
                  </a:lnTo>
                  <a:lnTo>
                    <a:pt x="582665" y="529944"/>
                  </a:lnTo>
                  <a:lnTo>
                    <a:pt x="583957" y="528360"/>
                  </a:lnTo>
                  <a:close/>
                </a:path>
                <a:path w="1220469" h="596264">
                  <a:moveTo>
                    <a:pt x="319780" y="351821"/>
                  </a:moveTo>
                  <a:lnTo>
                    <a:pt x="273290" y="351821"/>
                  </a:lnTo>
                  <a:lnTo>
                    <a:pt x="236223" y="364386"/>
                  </a:lnTo>
                  <a:lnTo>
                    <a:pt x="252930" y="393600"/>
                  </a:lnTo>
                  <a:lnTo>
                    <a:pt x="271169" y="420929"/>
                  </a:lnTo>
                  <a:lnTo>
                    <a:pt x="290940" y="446373"/>
                  </a:lnTo>
                  <a:lnTo>
                    <a:pt x="312241" y="469933"/>
                  </a:lnTo>
                  <a:lnTo>
                    <a:pt x="296144" y="477334"/>
                  </a:lnTo>
                  <a:lnTo>
                    <a:pt x="244181" y="496005"/>
                  </a:lnTo>
                  <a:lnTo>
                    <a:pt x="206669" y="505429"/>
                  </a:lnTo>
                  <a:lnTo>
                    <a:pt x="167115" y="512654"/>
                  </a:lnTo>
                  <a:lnTo>
                    <a:pt x="173011" y="520900"/>
                  </a:lnTo>
                  <a:lnTo>
                    <a:pt x="195946" y="561820"/>
                  </a:lnTo>
                  <a:lnTo>
                    <a:pt x="208580" y="591814"/>
                  </a:lnTo>
                  <a:lnTo>
                    <a:pt x="232748" y="586101"/>
                  </a:lnTo>
                  <a:lnTo>
                    <a:pt x="279081" y="572907"/>
                  </a:lnTo>
                  <a:lnTo>
                    <a:pt x="322706" y="557280"/>
                  </a:lnTo>
                  <a:lnTo>
                    <a:pt x="363385" y="538746"/>
                  </a:lnTo>
                  <a:lnTo>
                    <a:pt x="382606" y="528360"/>
                  </a:lnTo>
                  <a:lnTo>
                    <a:pt x="583957" y="528360"/>
                  </a:lnTo>
                  <a:lnTo>
                    <a:pt x="590081" y="520862"/>
                  </a:lnTo>
                  <a:lnTo>
                    <a:pt x="597468" y="512654"/>
                  </a:lnTo>
                  <a:lnTo>
                    <a:pt x="578387" y="509040"/>
                  </a:lnTo>
                  <a:lnTo>
                    <a:pt x="524067" y="495272"/>
                  </a:lnTo>
                  <a:lnTo>
                    <a:pt x="474622" y="476984"/>
                  </a:lnTo>
                  <a:lnTo>
                    <a:pt x="459253" y="469933"/>
                  </a:lnTo>
                  <a:lnTo>
                    <a:pt x="476117" y="452263"/>
                  </a:lnTo>
                  <a:lnTo>
                    <a:pt x="491843" y="433180"/>
                  </a:lnTo>
                  <a:lnTo>
                    <a:pt x="498326" y="424070"/>
                  </a:lnTo>
                  <a:lnTo>
                    <a:pt x="385119" y="424070"/>
                  </a:lnTo>
                  <a:lnTo>
                    <a:pt x="366134" y="407598"/>
                  </a:lnTo>
                  <a:lnTo>
                    <a:pt x="348916" y="390066"/>
                  </a:lnTo>
                  <a:lnTo>
                    <a:pt x="333464" y="371474"/>
                  </a:lnTo>
                  <a:lnTo>
                    <a:pt x="319780" y="351821"/>
                  </a:lnTo>
                  <a:close/>
                </a:path>
                <a:path w="1220469" h="596264">
                  <a:moveTo>
                    <a:pt x="155806" y="188475"/>
                  </a:moveTo>
                  <a:lnTo>
                    <a:pt x="0" y="188475"/>
                  </a:lnTo>
                  <a:lnTo>
                    <a:pt x="0" y="275803"/>
                  </a:lnTo>
                  <a:lnTo>
                    <a:pt x="67851" y="275803"/>
                  </a:lnTo>
                  <a:lnTo>
                    <a:pt x="67777" y="446373"/>
                  </a:lnTo>
                  <a:lnTo>
                    <a:pt x="57799" y="484801"/>
                  </a:lnTo>
                  <a:lnTo>
                    <a:pt x="36438" y="510141"/>
                  </a:lnTo>
                  <a:lnTo>
                    <a:pt x="42547" y="517621"/>
                  </a:lnTo>
                  <a:lnTo>
                    <a:pt x="67983" y="557967"/>
                  </a:lnTo>
                  <a:lnTo>
                    <a:pt x="81044" y="587416"/>
                  </a:lnTo>
                  <a:lnTo>
                    <a:pt x="84166" y="583151"/>
                  </a:lnTo>
                  <a:lnTo>
                    <a:pt x="118061" y="548700"/>
                  </a:lnTo>
                  <a:lnTo>
                    <a:pt x="148429" y="520862"/>
                  </a:lnTo>
                  <a:lnTo>
                    <a:pt x="235594" y="442290"/>
                  </a:lnTo>
                  <a:lnTo>
                    <a:pt x="231076" y="434967"/>
                  </a:lnTo>
                  <a:lnTo>
                    <a:pt x="226459" y="426662"/>
                  </a:lnTo>
                  <a:lnTo>
                    <a:pt x="221724" y="417376"/>
                  </a:lnTo>
                  <a:lnTo>
                    <a:pt x="216852" y="407108"/>
                  </a:lnTo>
                  <a:lnTo>
                    <a:pt x="155806" y="407108"/>
                  </a:lnTo>
                  <a:lnTo>
                    <a:pt x="155806" y="188475"/>
                  </a:lnTo>
                  <a:close/>
                </a:path>
                <a:path w="1220469" h="596264">
                  <a:moveTo>
                    <a:pt x="505743" y="263866"/>
                  </a:moveTo>
                  <a:lnTo>
                    <a:pt x="491293" y="267007"/>
                  </a:lnTo>
                  <a:lnTo>
                    <a:pt x="219260" y="267007"/>
                  </a:lnTo>
                  <a:lnTo>
                    <a:pt x="219260" y="351821"/>
                  </a:lnTo>
                  <a:lnTo>
                    <a:pt x="445431" y="351821"/>
                  </a:lnTo>
                  <a:lnTo>
                    <a:pt x="432473" y="371827"/>
                  </a:lnTo>
                  <a:lnTo>
                    <a:pt x="418102" y="390537"/>
                  </a:lnTo>
                  <a:lnTo>
                    <a:pt x="402317" y="407952"/>
                  </a:lnTo>
                  <a:lnTo>
                    <a:pt x="385119" y="424070"/>
                  </a:lnTo>
                  <a:lnTo>
                    <a:pt x="498326" y="424070"/>
                  </a:lnTo>
                  <a:lnTo>
                    <a:pt x="519879" y="390773"/>
                  </a:lnTo>
                  <a:lnTo>
                    <a:pt x="543203" y="342162"/>
                  </a:lnTo>
                  <a:lnTo>
                    <a:pt x="561658" y="287111"/>
                  </a:lnTo>
                  <a:lnTo>
                    <a:pt x="505743" y="263866"/>
                  </a:lnTo>
                  <a:close/>
                </a:path>
                <a:path w="1220469" h="596264">
                  <a:moveTo>
                    <a:pt x="201040" y="366271"/>
                  </a:moveTo>
                  <a:lnTo>
                    <a:pt x="155806" y="407108"/>
                  </a:lnTo>
                  <a:lnTo>
                    <a:pt x="216852" y="407108"/>
                  </a:lnTo>
                  <a:lnTo>
                    <a:pt x="212202" y="396427"/>
                  </a:lnTo>
                  <a:lnTo>
                    <a:pt x="208004" y="386061"/>
                  </a:lnTo>
                  <a:lnTo>
                    <a:pt x="204277" y="376009"/>
                  </a:lnTo>
                  <a:lnTo>
                    <a:pt x="201040" y="366271"/>
                  </a:lnTo>
                  <a:close/>
                </a:path>
                <a:path w="1220469" h="596264">
                  <a:moveTo>
                    <a:pt x="508256" y="15706"/>
                  </a:moveTo>
                  <a:lnTo>
                    <a:pt x="268264" y="15706"/>
                  </a:lnTo>
                  <a:lnTo>
                    <a:pt x="268188" y="93275"/>
                  </a:lnTo>
                  <a:lnTo>
                    <a:pt x="267347" y="103583"/>
                  </a:lnTo>
                  <a:lnTo>
                    <a:pt x="254900" y="144040"/>
                  </a:lnTo>
                  <a:lnTo>
                    <a:pt x="216904" y="180949"/>
                  </a:lnTo>
                  <a:lnTo>
                    <a:pt x="184078" y="197271"/>
                  </a:lnTo>
                  <a:lnTo>
                    <a:pt x="191129" y="203419"/>
                  </a:lnTo>
                  <a:lnTo>
                    <a:pt x="224693" y="238731"/>
                  </a:lnTo>
                  <a:lnTo>
                    <a:pt x="243762" y="263866"/>
                  </a:lnTo>
                  <a:lnTo>
                    <a:pt x="272092" y="248338"/>
                  </a:lnTo>
                  <a:lnTo>
                    <a:pt x="314499" y="211785"/>
                  </a:lnTo>
                  <a:lnTo>
                    <a:pt x="338883" y="168671"/>
                  </a:lnTo>
                  <a:lnTo>
                    <a:pt x="351134" y="123237"/>
                  </a:lnTo>
                  <a:lnTo>
                    <a:pt x="353078" y="99892"/>
                  </a:lnTo>
                  <a:lnTo>
                    <a:pt x="508256" y="99892"/>
                  </a:lnTo>
                  <a:lnTo>
                    <a:pt x="508256" y="15706"/>
                  </a:lnTo>
                  <a:close/>
                </a:path>
                <a:path w="1220469" h="596264">
                  <a:moveTo>
                    <a:pt x="508256" y="99892"/>
                  </a:moveTo>
                  <a:lnTo>
                    <a:pt x="422186" y="99892"/>
                  </a:lnTo>
                  <a:lnTo>
                    <a:pt x="422305" y="153691"/>
                  </a:lnTo>
                  <a:lnTo>
                    <a:pt x="425562" y="193907"/>
                  </a:lnTo>
                  <a:lnTo>
                    <a:pt x="449613" y="236861"/>
                  </a:lnTo>
                  <a:lnTo>
                    <a:pt x="509513" y="250672"/>
                  </a:lnTo>
                  <a:lnTo>
                    <a:pt x="553386" y="250672"/>
                  </a:lnTo>
                  <a:lnTo>
                    <a:pt x="588044" y="245018"/>
                  </a:lnTo>
                  <a:lnTo>
                    <a:pt x="586924" y="236655"/>
                  </a:lnTo>
                  <a:lnTo>
                    <a:pt x="585911" y="227741"/>
                  </a:lnTo>
                  <a:lnTo>
                    <a:pt x="582846" y="188475"/>
                  </a:lnTo>
                  <a:lnTo>
                    <a:pt x="582048" y="175282"/>
                  </a:lnTo>
                  <a:lnTo>
                    <a:pt x="514015" y="175282"/>
                  </a:lnTo>
                  <a:lnTo>
                    <a:pt x="511293" y="173188"/>
                  </a:lnTo>
                  <a:lnTo>
                    <a:pt x="509866" y="168671"/>
                  </a:lnTo>
                  <a:lnTo>
                    <a:pt x="508675" y="164602"/>
                  </a:lnTo>
                  <a:lnTo>
                    <a:pt x="508152" y="157900"/>
                  </a:lnTo>
                  <a:lnTo>
                    <a:pt x="508256" y="99892"/>
                  </a:lnTo>
                  <a:close/>
                </a:path>
                <a:path w="1220469" h="596264">
                  <a:moveTo>
                    <a:pt x="581762" y="170256"/>
                  </a:moveTo>
                  <a:lnTo>
                    <a:pt x="544695" y="175282"/>
                  </a:lnTo>
                  <a:lnTo>
                    <a:pt x="582048" y="175282"/>
                  </a:lnTo>
                  <a:lnTo>
                    <a:pt x="581762" y="170256"/>
                  </a:lnTo>
                  <a:close/>
                </a:path>
                <a:path w="1220469" h="596264">
                  <a:moveTo>
                    <a:pt x="94866" y="2513"/>
                  </a:moveTo>
                  <a:lnTo>
                    <a:pt x="36438" y="57799"/>
                  </a:lnTo>
                  <a:lnTo>
                    <a:pt x="50060" y="70064"/>
                  </a:lnTo>
                  <a:lnTo>
                    <a:pt x="63898" y="82968"/>
                  </a:lnTo>
                  <a:lnTo>
                    <a:pt x="92143" y="110572"/>
                  </a:lnTo>
                  <a:lnTo>
                    <a:pt x="128086" y="150388"/>
                  </a:lnTo>
                  <a:lnTo>
                    <a:pt x="136959" y="162089"/>
                  </a:lnTo>
                  <a:lnTo>
                    <a:pt x="199156" y="99263"/>
                  </a:lnTo>
                  <a:lnTo>
                    <a:pt x="165687" y="63924"/>
                  </a:lnTo>
                  <a:lnTo>
                    <a:pt x="136728" y="37793"/>
                  </a:lnTo>
                  <a:lnTo>
                    <a:pt x="108414" y="13605"/>
                  </a:lnTo>
                  <a:lnTo>
                    <a:pt x="94866" y="2513"/>
                  </a:lnTo>
                  <a:close/>
                </a:path>
                <a:path w="1220469" h="596264">
                  <a:moveTo>
                    <a:pt x="811074" y="188475"/>
                  </a:moveTo>
                  <a:lnTo>
                    <a:pt x="630766" y="188475"/>
                  </a:lnTo>
                  <a:lnTo>
                    <a:pt x="630766" y="278944"/>
                  </a:lnTo>
                  <a:lnTo>
                    <a:pt x="717465" y="278944"/>
                  </a:lnTo>
                  <a:lnTo>
                    <a:pt x="717465" y="448572"/>
                  </a:lnTo>
                  <a:lnTo>
                    <a:pt x="705318" y="486477"/>
                  </a:lnTo>
                  <a:lnTo>
                    <a:pt x="681026" y="510769"/>
                  </a:lnTo>
                  <a:lnTo>
                    <a:pt x="687071" y="519274"/>
                  </a:lnTo>
                  <a:lnTo>
                    <a:pt x="712134" y="564009"/>
                  </a:lnTo>
                  <a:lnTo>
                    <a:pt x="725004" y="596212"/>
                  </a:lnTo>
                  <a:lnTo>
                    <a:pt x="728436" y="591953"/>
                  </a:lnTo>
                  <a:lnTo>
                    <a:pt x="765919" y="558870"/>
                  </a:lnTo>
                  <a:lnTo>
                    <a:pt x="865201" y="484244"/>
                  </a:lnTo>
                  <a:lnTo>
                    <a:pt x="895888" y="461766"/>
                  </a:lnTo>
                  <a:lnTo>
                    <a:pt x="892078" y="453579"/>
                  </a:lnTo>
                  <a:lnTo>
                    <a:pt x="888179" y="444253"/>
                  </a:lnTo>
                  <a:lnTo>
                    <a:pt x="884182" y="433789"/>
                  </a:lnTo>
                  <a:lnTo>
                    <a:pt x="880077" y="422186"/>
                  </a:lnTo>
                  <a:lnTo>
                    <a:pt x="878450" y="417160"/>
                  </a:lnTo>
                  <a:lnTo>
                    <a:pt x="811074" y="417160"/>
                  </a:lnTo>
                  <a:lnTo>
                    <a:pt x="811074" y="188475"/>
                  </a:lnTo>
                  <a:close/>
                </a:path>
                <a:path w="1220469" h="596264">
                  <a:moveTo>
                    <a:pt x="1083108" y="284598"/>
                  </a:moveTo>
                  <a:lnTo>
                    <a:pt x="984472" y="284598"/>
                  </a:lnTo>
                  <a:lnTo>
                    <a:pt x="984472" y="593699"/>
                  </a:lnTo>
                  <a:lnTo>
                    <a:pt x="1083108" y="593699"/>
                  </a:lnTo>
                  <a:lnTo>
                    <a:pt x="1083108" y="284598"/>
                  </a:lnTo>
                  <a:close/>
                </a:path>
                <a:path w="1220469" h="596264">
                  <a:moveTo>
                    <a:pt x="867617" y="376951"/>
                  </a:moveTo>
                  <a:lnTo>
                    <a:pt x="811074" y="417160"/>
                  </a:lnTo>
                  <a:lnTo>
                    <a:pt x="878450" y="417160"/>
                  </a:lnTo>
                  <a:lnTo>
                    <a:pt x="876187" y="410170"/>
                  </a:lnTo>
                  <a:lnTo>
                    <a:pt x="872826" y="398626"/>
                  </a:lnTo>
                  <a:lnTo>
                    <a:pt x="869976" y="387553"/>
                  </a:lnTo>
                  <a:lnTo>
                    <a:pt x="867617" y="376951"/>
                  </a:lnTo>
                  <a:close/>
                </a:path>
                <a:path w="1220469" h="596264">
                  <a:moveTo>
                    <a:pt x="1220067" y="189104"/>
                  </a:moveTo>
                  <a:lnTo>
                    <a:pt x="838089" y="189104"/>
                  </a:lnTo>
                  <a:lnTo>
                    <a:pt x="838089" y="284598"/>
                  </a:lnTo>
                  <a:lnTo>
                    <a:pt x="1220067" y="284598"/>
                  </a:lnTo>
                  <a:lnTo>
                    <a:pt x="1220067" y="189104"/>
                  </a:lnTo>
                  <a:close/>
                </a:path>
                <a:path w="1220469" h="596264">
                  <a:moveTo>
                    <a:pt x="1083108" y="0"/>
                  </a:moveTo>
                  <a:lnTo>
                    <a:pt x="984472" y="0"/>
                  </a:lnTo>
                  <a:lnTo>
                    <a:pt x="984472" y="189104"/>
                  </a:lnTo>
                  <a:lnTo>
                    <a:pt x="1083108" y="189104"/>
                  </a:lnTo>
                  <a:lnTo>
                    <a:pt x="1083108" y="0"/>
                  </a:lnTo>
                  <a:close/>
                </a:path>
                <a:path w="1220469" h="596264">
                  <a:moveTo>
                    <a:pt x="731914" y="628"/>
                  </a:moveTo>
                  <a:lnTo>
                    <a:pt x="674115" y="59684"/>
                  </a:lnTo>
                  <a:lnTo>
                    <a:pt x="688292" y="71424"/>
                  </a:lnTo>
                  <a:lnTo>
                    <a:pt x="702714" y="83714"/>
                  </a:lnTo>
                  <a:lnTo>
                    <a:pt x="732333" y="109944"/>
                  </a:lnTo>
                  <a:lnTo>
                    <a:pt x="770220" y="147757"/>
                  </a:lnTo>
                  <a:lnTo>
                    <a:pt x="779662" y="158948"/>
                  </a:lnTo>
                  <a:lnTo>
                    <a:pt x="841230" y="92981"/>
                  </a:lnTo>
                  <a:lnTo>
                    <a:pt x="805980" y="58937"/>
                  </a:lnTo>
                  <a:lnTo>
                    <a:pt x="775603" y="34126"/>
                  </a:lnTo>
                  <a:lnTo>
                    <a:pt x="746032" y="11166"/>
                  </a:lnTo>
                  <a:lnTo>
                    <a:pt x="731914" y="62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95909" y="6079710"/>
              <a:ext cx="149524" cy="9612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688065" y="5755531"/>
              <a:ext cx="895985" cy="581025"/>
            </a:xfrm>
            <a:custGeom>
              <a:avLst/>
              <a:gdLst/>
              <a:ahLst/>
              <a:cxnLst/>
              <a:rect l="l" t="t" r="r" b="b"/>
              <a:pathLst>
                <a:path w="895984" h="581025">
                  <a:moveTo>
                    <a:pt x="505743" y="248159"/>
                  </a:moveTo>
                  <a:lnTo>
                    <a:pt x="561658" y="271405"/>
                  </a:lnTo>
                  <a:lnTo>
                    <a:pt x="553039" y="299735"/>
                  </a:lnTo>
                  <a:lnTo>
                    <a:pt x="543203" y="326456"/>
                  </a:lnTo>
                  <a:lnTo>
                    <a:pt x="519879" y="375067"/>
                  </a:lnTo>
                  <a:lnTo>
                    <a:pt x="491843" y="417474"/>
                  </a:lnTo>
                  <a:lnTo>
                    <a:pt x="459253" y="454227"/>
                  </a:lnTo>
                  <a:lnTo>
                    <a:pt x="474622" y="461278"/>
                  </a:lnTo>
                  <a:lnTo>
                    <a:pt x="524067" y="479566"/>
                  </a:lnTo>
                  <a:lnTo>
                    <a:pt x="578387" y="493334"/>
                  </a:lnTo>
                  <a:lnTo>
                    <a:pt x="597468" y="496948"/>
                  </a:lnTo>
                  <a:lnTo>
                    <a:pt x="590047" y="505194"/>
                  </a:lnTo>
                  <a:lnTo>
                    <a:pt x="560009" y="546894"/>
                  </a:lnTo>
                  <a:lnTo>
                    <a:pt x="542810" y="577992"/>
                  </a:lnTo>
                  <a:lnTo>
                    <a:pt x="520131" y="572176"/>
                  </a:lnTo>
                  <a:lnTo>
                    <a:pt x="477168" y="558541"/>
                  </a:lnTo>
                  <a:lnTo>
                    <a:pt x="437249" y="542162"/>
                  </a:lnTo>
                  <a:lnTo>
                    <a:pt x="400139" y="523158"/>
                  </a:lnTo>
                  <a:lnTo>
                    <a:pt x="382606" y="512654"/>
                  </a:lnTo>
                  <a:lnTo>
                    <a:pt x="363385" y="523040"/>
                  </a:lnTo>
                  <a:lnTo>
                    <a:pt x="322706" y="541573"/>
                  </a:lnTo>
                  <a:lnTo>
                    <a:pt x="279081" y="557201"/>
                  </a:lnTo>
                  <a:lnTo>
                    <a:pt x="232748" y="570394"/>
                  </a:lnTo>
                  <a:lnTo>
                    <a:pt x="208580" y="576108"/>
                  </a:lnTo>
                  <a:lnTo>
                    <a:pt x="204983" y="566646"/>
                  </a:lnTo>
                  <a:lnTo>
                    <a:pt x="200779" y="556645"/>
                  </a:lnTo>
                  <a:lnTo>
                    <a:pt x="178829" y="514238"/>
                  </a:lnTo>
                  <a:lnTo>
                    <a:pt x="167115" y="496948"/>
                  </a:lnTo>
                  <a:lnTo>
                    <a:pt x="187137" y="493610"/>
                  </a:lnTo>
                  <a:lnTo>
                    <a:pt x="225690" y="485286"/>
                  </a:lnTo>
                  <a:lnTo>
                    <a:pt x="279428" y="468441"/>
                  </a:lnTo>
                  <a:lnTo>
                    <a:pt x="312241" y="454227"/>
                  </a:lnTo>
                  <a:lnTo>
                    <a:pt x="290940" y="430667"/>
                  </a:lnTo>
                  <a:lnTo>
                    <a:pt x="271169" y="405223"/>
                  </a:lnTo>
                  <a:lnTo>
                    <a:pt x="252930" y="377894"/>
                  </a:lnTo>
                  <a:lnTo>
                    <a:pt x="236223" y="348680"/>
                  </a:lnTo>
                  <a:lnTo>
                    <a:pt x="273290" y="336115"/>
                  </a:lnTo>
                  <a:lnTo>
                    <a:pt x="219260" y="336115"/>
                  </a:lnTo>
                  <a:lnTo>
                    <a:pt x="219260" y="251301"/>
                  </a:lnTo>
                  <a:lnTo>
                    <a:pt x="491293" y="251301"/>
                  </a:lnTo>
                  <a:lnTo>
                    <a:pt x="505743" y="248159"/>
                  </a:lnTo>
                  <a:close/>
                </a:path>
                <a:path w="895984" h="581025">
                  <a:moveTo>
                    <a:pt x="630766" y="172769"/>
                  </a:moveTo>
                  <a:lnTo>
                    <a:pt x="811074" y="172769"/>
                  </a:lnTo>
                  <a:lnTo>
                    <a:pt x="811074" y="401453"/>
                  </a:lnTo>
                  <a:lnTo>
                    <a:pt x="867617" y="361245"/>
                  </a:lnTo>
                  <a:lnTo>
                    <a:pt x="880077" y="406479"/>
                  </a:lnTo>
                  <a:lnTo>
                    <a:pt x="895888" y="446059"/>
                  </a:lnTo>
                  <a:lnTo>
                    <a:pt x="865201" y="468537"/>
                  </a:lnTo>
                  <a:lnTo>
                    <a:pt x="815212" y="505562"/>
                  </a:lnTo>
                  <a:lnTo>
                    <a:pt x="779678" y="532455"/>
                  </a:lnTo>
                  <a:lnTo>
                    <a:pt x="745841" y="559564"/>
                  </a:lnTo>
                  <a:lnTo>
                    <a:pt x="725004" y="580505"/>
                  </a:lnTo>
                  <a:lnTo>
                    <a:pt x="721630" y="570491"/>
                  </a:lnTo>
                  <a:lnTo>
                    <a:pt x="699594" y="524071"/>
                  </a:lnTo>
                  <a:lnTo>
                    <a:pt x="681026" y="495063"/>
                  </a:lnTo>
                  <a:lnTo>
                    <a:pt x="687428" y="490428"/>
                  </a:lnTo>
                  <a:lnTo>
                    <a:pt x="714062" y="453232"/>
                  </a:lnTo>
                  <a:lnTo>
                    <a:pt x="717465" y="432866"/>
                  </a:lnTo>
                  <a:lnTo>
                    <a:pt x="717465" y="263238"/>
                  </a:lnTo>
                  <a:lnTo>
                    <a:pt x="630766" y="263238"/>
                  </a:lnTo>
                  <a:lnTo>
                    <a:pt x="630766" y="172769"/>
                  </a:lnTo>
                  <a:close/>
                </a:path>
                <a:path w="895984" h="581025">
                  <a:moveTo>
                    <a:pt x="0" y="172769"/>
                  </a:moveTo>
                  <a:lnTo>
                    <a:pt x="155806" y="172769"/>
                  </a:lnTo>
                  <a:lnTo>
                    <a:pt x="155806" y="391401"/>
                  </a:lnTo>
                  <a:lnTo>
                    <a:pt x="201040" y="350565"/>
                  </a:lnTo>
                  <a:lnTo>
                    <a:pt x="216852" y="391401"/>
                  </a:lnTo>
                  <a:lnTo>
                    <a:pt x="235594" y="426583"/>
                  </a:lnTo>
                  <a:lnTo>
                    <a:pt x="207853" y="451520"/>
                  </a:lnTo>
                  <a:lnTo>
                    <a:pt x="162619" y="492285"/>
                  </a:lnTo>
                  <a:lnTo>
                    <a:pt x="130460" y="521518"/>
                  </a:lnTo>
                  <a:lnTo>
                    <a:pt x="99892" y="550349"/>
                  </a:lnTo>
                  <a:lnTo>
                    <a:pt x="81044" y="571710"/>
                  </a:lnTo>
                  <a:lnTo>
                    <a:pt x="77607" y="562522"/>
                  </a:lnTo>
                  <a:lnTo>
                    <a:pt x="55197" y="520291"/>
                  </a:lnTo>
                  <a:lnTo>
                    <a:pt x="36438" y="494435"/>
                  </a:lnTo>
                  <a:lnTo>
                    <a:pt x="42191" y="489607"/>
                  </a:lnTo>
                  <a:lnTo>
                    <a:pt x="65024" y="450941"/>
                  </a:lnTo>
                  <a:lnTo>
                    <a:pt x="67851" y="429725"/>
                  </a:lnTo>
                  <a:lnTo>
                    <a:pt x="67851" y="260096"/>
                  </a:lnTo>
                  <a:lnTo>
                    <a:pt x="0" y="260096"/>
                  </a:lnTo>
                  <a:lnTo>
                    <a:pt x="0" y="172769"/>
                  </a:lnTo>
                  <a:close/>
                </a:path>
                <a:path w="895984" h="581025">
                  <a:moveTo>
                    <a:pt x="268264" y="0"/>
                  </a:moveTo>
                  <a:lnTo>
                    <a:pt x="508256" y="0"/>
                  </a:lnTo>
                  <a:lnTo>
                    <a:pt x="508256" y="133189"/>
                  </a:lnTo>
                  <a:lnTo>
                    <a:pt x="508152" y="142194"/>
                  </a:lnTo>
                  <a:lnTo>
                    <a:pt x="508675" y="148895"/>
                  </a:lnTo>
                  <a:lnTo>
                    <a:pt x="509932" y="153189"/>
                  </a:lnTo>
                  <a:lnTo>
                    <a:pt x="511293" y="157482"/>
                  </a:lnTo>
                  <a:lnTo>
                    <a:pt x="514015" y="159576"/>
                  </a:lnTo>
                  <a:lnTo>
                    <a:pt x="518308" y="159576"/>
                  </a:lnTo>
                  <a:lnTo>
                    <a:pt x="544695" y="159576"/>
                  </a:lnTo>
                  <a:lnTo>
                    <a:pt x="581762" y="154550"/>
                  </a:lnTo>
                  <a:lnTo>
                    <a:pt x="582271" y="163478"/>
                  </a:lnTo>
                  <a:lnTo>
                    <a:pt x="584996" y="202572"/>
                  </a:lnTo>
                  <a:lnTo>
                    <a:pt x="588044" y="229312"/>
                  </a:lnTo>
                  <a:lnTo>
                    <a:pt x="582495" y="231720"/>
                  </a:lnTo>
                  <a:lnTo>
                    <a:pt x="576003" y="233291"/>
                  </a:lnTo>
                  <a:lnTo>
                    <a:pt x="568359" y="234024"/>
                  </a:lnTo>
                  <a:lnTo>
                    <a:pt x="560820" y="234652"/>
                  </a:lnTo>
                  <a:lnTo>
                    <a:pt x="553386" y="234966"/>
                  </a:lnTo>
                  <a:lnTo>
                    <a:pt x="545951" y="234966"/>
                  </a:lnTo>
                  <a:lnTo>
                    <a:pt x="509513" y="234966"/>
                  </a:lnTo>
                  <a:lnTo>
                    <a:pt x="465142" y="228893"/>
                  </a:lnTo>
                  <a:lnTo>
                    <a:pt x="430844" y="196000"/>
                  </a:lnTo>
                  <a:lnTo>
                    <a:pt x="422676" y="156848"/>
                  </a:lnTo>
                  <a:lnTo>
                    <a:pt x="422186" y="131933"/>
                  </a:lnTo>
                  <a:lnTo>
                    <a:pt x="422186" y="84185"/>
                  </a:lnTo>
                  <a:lnTo>
                    <a:pt x="353078" y="84185"/>
                  </a:lnTo>
                  <a:lnTo>
                    <a:pt x="346403" y="130454"/>
                  </a:lnTo>
                  <a:lnTo>
                    <a:pt x="328576" y="175073"/>
                  </a:lnTo>
                  <a:lnTo>
                    <a:pt x="295671" y="215268"/>
                  </a:lnTo>
                  <a:lnTo>
                    <a:pt x="243762" y="248159"/>
                  </a:lnTo>
                  <a:lnTo>
                    <a:pt x="238557" y="240501"/>
                  </a:lnTo>
                  <a:lnTo>
                    <a:pt x="232204" y="232126"/>
                  </a:lnTo>
                  <a:lnTo>
                    <a:pt x="198789" y="195020"/>
                  </a:lnTo>
                  <a:lnTo>
                    <a:pt x="184078" y="181565"/>
                  </a:lnTo>
                  <a:lnTo>
                    <a:pt x="201708" y="173595"/>
                  </a:lnTo>
                  <a:lnTo>
                    <a:pt x="239992" y="147430"/>
                  </a:lnTo>
                  <a:lnTo>
                    <a:pt x="263447" y="108373"/>
                  </a:lnTo>
                  <a:lnTo>
                    <a:pt x="268264" y="67223"/>
                  </a:lnTo>
                  <a:lnTo>
                    <a:pt x="26826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712567" y="5730401"/>
              <a:ext cx="186591" cy="18344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50244" y="5728516"/>
              <a:ext cx="190988" cy="18219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675814" y="5727155"/>
              <a:ext cx="1245197" cy="6219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684610" y="6418191"/>
              <a:ext cx="1224884" cy="63436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989498" y="490560"/>
                  </a:moveTo>
                  <a:lnTo>
                    <a:pt x="1007718" y="539460"/>
                  </a:lnTo>
                  <a:lnTo>
                    <a:pt x="1016847" y="578112"/>
                  </a:lnTo>
                  <a:lnTo>
                    <a:pt x="1018398" y="589301"/>
                  </a:lnTo>
                  <a:lnTo>
                    <a:pt x="1039230" y="589420"/>
                  </a:lnTo>
                  <a:lnTo>
                    <a:pt x="1092636" y="586578"/>
                  </a:lnTo>
                  <a:lnTo>
                    <a:pt x="1133954" y="576934"/>
                  </a:lnTo>
                  <a:lnTo>
                    <a:pt x="1170307" y="548592"/>
                  </a:lnTo>
                  <a:lnTo>
                    <a:pt x="1182688" y="497196"/>
                  </a:lnTo>
                  <a:lnTo>
                    <a:pt x="1182766" y="492859"/>
                  </a:lnTo>
                  <a:lnTo>
                    <a:pt x="1049894" y="492859"/>
                  </a:lnTo>
                  <a:lnTo>
                    <a:pt x="1038607" y="492759"/>
                  </a:lnTo>
                  <a:lnTo>
                    <a:pt x="1026398" y="492504"/>
                  </a:lnTo>
                  <a:lnTo>
                    <a:pt x="1014131" y="492053"/>
                  </a:lnTo>
                  <a:lnTo>
                    <a:pt x="1001824" y="491405"/>
                  </a:lnTo>
                  <a:lnTo>
                    <a:pt x="989498" y="490560"/>
                  </a:lnTo>
                  <a:close/>
                </a:path>
                <a:path w="1183005" h="592454">
                  <a:moveTo>
                    <a:pt x="1003320" y="261981"/>
                  </a:moveTo>
                  <a:lnTo>
                    <a:pt x="690450" y="261981"/>
                  </a:lnTo>
                  <a:lnTo>
                    <a:pt x="690450" y="527627"/>
                  </a:lnTo>
                  <a:lnTo>
                    <a:pt x="779662" y="527627"/>
                  </a:lnTo>
                  <a:lnTo>
                    <a:pt x="779662" y="482393"/>
                  </a:lnTo>
                  <a:lnTo>
                    <a:pt x="1003320" y="482393"/>
                  </a:lnTo>
                  <a:lnTo>
                    <a:pt x="1003320" y="404595"/>
                  </a:lnTo>
                  <a:lnTo>
                    <a:pt x="779662" y="404595"/>
                  </a:lnTo>
                  <a:lnTo>
                    <a:pt x="779662" y="339780"/>
                  </a:lnTo>
                  <a:lnTo>
                    <a:pt x="1003320" y="339780"/>
                  </a:lnTo>
                  <a:lnTo>
                    <a:pt x="1003320" y="261981"/>
                  </a:lnTo>
                  <a:close/>
                </a:path>
                <a:path w="1183005" h="592454">
                  <a:moveTo>
                    <a:pt x="1183000" y="28899"/>
                  </a:moveTo>
                  <a:lnTo>
                    <a:pt x="655268" y="28899"/>
                  </a:lnTo>
                  <a:lnTo>
                    <a:pt x="655268" y="115493"/>
                  </a:lnTo>
                  <a:lnTo>
                    <a:pt x="1088762" y="115493"/>
                  </a:lnTo>
                  <a:lnTo>
                    <a:pt x="1088762" y="483545"/>
                  </a:lnTo>
                  <a:lnTo>
                    <a:pt x="1087610" y="487419"/>
                  </a:lnTo>
                  <a:lnTo>
                    <a:pt x="1085097" y="489513"/>
                  </a:lnTo>
                  <a:lnTo>
                    <a:pt x="1082689" y="491608"/>
                  </a:lnTo>
                  <a:lnTo>
                    <a:pt x="1078605" y="492550"/>
                  </a:lnTo>
                  <a:lnTo>
                    <a:pt x="1073056" y="492550"/>
                  </a:lnTo>
                  <a:lnTo>
                    <a:pt x="1067128" y="492745"/>
                  </a:lnTo>
                  <a:lnTo>
                    <a:pt x="1059404" y="492851"/>
                  </a:lnTo>
                  <a:lnTo>
                    <a:pt x="1049894" y="492859"/>
                  </a:lnTo>
                  <a:lnTo>
                    <a:pt x="1182766" y="492859"/>
                  </a:lnTo>
                  <a:lnTo>
                    <a:pt x="1182955" y="482393"/>
                  </a:lnTo>
                  <a:lnTo>
                    <a:pt x="1183000" y="28899"/>
                  </a:lnTo>
                  <a:close/>
                </a:path>
                <a:path w="1183005" h="592454">
                  <a:moveTo>
                    <a:pt x="1003320" y="339780"/>
                  </a:moveTo>
                  <a:lnTo>
                    <a:pt x="913480" y="339780"/>
                  </a:lnTo>
                  <a:lnTo>
                    <a:pt x="913480" y="404595"/>
                  </a:lnTo>
                  <a:lnTo>
                    <a:pt x="1003320" y="404595"/>
                  </a:lnTo>
                  <a:lnTo>
                    <a:pt x="1003320" y="339780"/>
                  </a:lnTo>
                  <a:close/>
                </a:path>
                <a:path w="1183005" h="592454">
                  <a:moveTo>
                    <a:pt x="1030335" y="148267"/>
                  </a:moveTo>
                  <a:lnTo>
                    <a:pt x="662178" y="148267"/>
                  </a:lnTo>
                  <a:lnTo>
                    <a:pt x="662178" y="227322"/>
                  </a:lnTo>
                  <a:lnTo>
                    <a:pt x="1030335" y="227322"/>
                  </a:lnTo>
                  <a:lnTo>
                    <a:pt x="1030335" y="148267"/>
                  </a:lnTo>
                  <a:close/>
                </a:path>
                <a:path w="1183005" h="592454">
                  <a:moveTo>
                    <a:pt x="562091" y="518937"/>
                  </a:moveTo>
                  <a:lnTo>
                    <a:pt x="445431" y="518937"/>
                  </a:lnTo>
                  <a:lnTo>
                    <a:pt x="450966" y="528985"/>
                  </a:lnTo>
                  <a:lnTo>
                    <a:pt x="456255" y="538857"/>
                  </a:lnTo>
                  <a:lnTo>
                    <a:pt x="474867" y="575964"/>
                  </a:lnTo>
                  <a:lnTo>
                    <a:pt x="482498" y="592442"/>
                  </a:lnTo>
                  <a:lnTo>
                    <a:pt x="574851" y="542810"/>
                  </a:lnTo>
                  <a:lnTo>
                    <a:pt x="562091" y="518937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220438" y="229979"/>
                  </a:lnTo>
                  <a:lnTo>
                    <a:pt x="192873" y="280829"/>
                  </a:lnTo>
                  <a:lnTo>
                    <a:pt x="164576" y="327490"/>
                  </a:lnTo>
                  <a:lnTo>
                    <a:pt x="137692" y="367632"/>
                  </a:lnTo>
                  <a:lnTo>
                    <a:pt x="114590" y="398875"/>
                  </a:lnTo>
                  <a:lnTo>
                    <a:pt x="97379" y="419044"/>
                  </a:lnTo>
                  <a:lnTo>
                    <a:pt x="88778" y="428700"/>
                  </a:lnTo>
                  <a:lnTo>
                    <a:pt x="59306" y="456116"/>
                  </a:lnTo>
                  <a:lnTo>
                    <a:pt x="36438" y="466792"/>
                  </a:lnTo>
                  <a:lnTo>
                    <a:pt x="39699" y="474075"/>
                  </a:lnTo>
                  <a:lnTo>
                    <a:pt x="57208" y="518937"/>
                  </a:lnTo>
                  <a:lnTo>
                    <a:pt x="70106" y="557993"/>
                  </a:lnTo>
                  <a:lnTo>
                    <a:pt x="71620" y="563543"/>
                  </a:lnTo>
                  <a:lnTo>
                    <a:pt x="78235" y="560969"/>
                  </a:lnTo>
                  <a:lnTo>
                    <a:pt x="128464" y="550323"/>
                  </a:lnTo>
                  <a:lnTo>
                    <a:pt x="445431" y="518937"/>
                  </a:lnTo>
                  <a:lnTo>
                    <a:pt x="562091" y="518937"/>
                  </a:lnTo>
                  <a:lnTo>
                    <a:pt x="547287" y="492786"/>
                  </a:lnTo>
                  <a:lnTo>
                    <a:pt x="530972" y="465358"/>
                  </a:lnTo>
                  <a:lnTo>
                    <a:pt x="520174" y="447944"/>
                  </a:lnTo>
                  <a:lnTo>
                    <a:pt x="192873" y="447944"/>
                  </a:lnTo>
                  <a:lnTo>
                    <a:pt x="213861" y="422755"/>
                  </a:lnTo>
                  <a:lnTo>
                    <a:pt x="255011" y="369196"/>
                  </a:lnTo>
                  <a:lnTo>
                    <a:pt x="294689" y="311589"/>
                  </a:lnTo>
                  <a:lnTo>
                    <a:pt x="331128" y="251463"/>
                  </a:lnTo>
                  <a:lnTo>
                    <a:pt x="348052" y="220516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436007" y="322293"/>
                  </a:moveTo>
                  <a:lnTo>
                    <a:pt x="348680" y="361873"/>
                  </a:lnTo>
                  <a:lnTo>
                    <a:pt x="359727" y="378758"/>
                  </a:lnTo>
                  <a:lnTo>
                    <a:pt x="365378" y="387494"/>
                  </a:lnTo>
                  <a:lnTo>
                    <a:pt x="382776" y="414725"/>
                  </a:lnTo>
                  <a:lnTo>
                    <a:pt x="388654" y="424051"/>
                  </a:lnTo>
                  <a:lnTo>
                    <a:pt x="394542" y="433494"/>
                  </a:lnTo>
                  <a:lnTo>
                    <a:pt x="192873" y="447944"/>
                  </a:lnTo>
                  <a:lnTo>
                    <a:pt x="520174" y="447944"/>
                  </a:lnTo>
                  <a:lnTo>
                    <a:pt x="512968" y="436321"/>
                  </a:lnTo>
                  <a:lnTo>
                    <a:pt x="493964" y="406754"/>
                  </a:lnTo>
                  <a:lnTo>
                    <a:pt x="474802" y="377894"/>
                  </a:lnTo>
                  <a:lnTo>
                    <a:pt x="455483" y="349740"/>
                  </a:lnTo>
                  <a:lnTo>
                    <a:pt x="436007" y="322293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128804" y="70050"/>
                  </a:lnTo>
                  <a:lnTo>
                    <a:pt x="91515" y="131933"/>
                  </a:lnTo>
                  <a:lnTo>
                    <a:pt x="47956" y="186748"/>
                  </a:lnTo>
                  <a:lnTo>
                    <a:pt x="0" y="231197"/>
                  </a:lnTo>
                  <a:lnTo>
                    <a:pt x="10052" y="237774"/>
                  </a:lnTo>
                  <a:lnTo>
                    <a:pt x="44920" y="262923"/>
                  </a:lnTo>
                  <a:lnTo>
                    <a:pt x="77667" y="289487"/>
                  </a:lnTo>
                  <a:lnTo>
                    <a:pt x="86070" y="297163"/>
                  </a:lnTo>
                  <a:lnTo>
                    <a:pt x="110574" y="272071"/>
                  </a:lnTo>
                  <a:lnTo>
                    <a:pt x="158206" y="213601"/>
                  </a:lnTo>
                  <a:lnTo>
                    <a:pt x="181355" y="180203"/>
                  </a:lnTo>
                  <a:lnTo>
                    <a:pt x="203446" y="144884"/>
                  </a:lnTo>
                  <a:lnTo>
                    <a:pt x="223710" y="108504"/>
                  </a:lnTo>
                  <a:lnTo>
                    <a:pt x="242168" y="71064"/>
                  </a:lnTo>
                  <a:lnTo>
                    <a:pt x="258840" y="32564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333602" y="36438"/>
                  </a:lnTo>
                  <a:lnTo>
                    <a:pt x="353037" y="71305"/>
                  </a:lnTo>
                  <a:lnTo>
                    <a:pt x="373954" y="106004"/>
                  </a:lnTo>
                  <a:lnTo>
                    <a:pt x="396344" y="140527"/>
                  </a:lnTo>
                  <a:lnTo>
                    <a:pt x="420196" y="174863"/>
                  </a:lnTo>
                  <a:lnTo>
                    <a:pt x="444778" y="208103"/>
                  </a:lnTo>
                  <a:lnTo>
                    <a:pt x="469213" y="239351"/>
                  </a:lnTo>
                  <a:lnTo>
                    <a:pt x="517680" y="295907"/>
                  </a:lnTo>
                  <a:lnTo>
                    <a:pt x="525157" y="286053"/>
                  </a:lnTo>
                  <a:lnTo>
                    <a:pt x="533596" y="275816"/>
                  </a:lnTo>
                  <a:lnTo>
                    <a:pt x="563925" y="243556"/>
                  </a:lnTo>
                  <a:lnTo>
                    <a:pt x="593699" y="217375"/>
                  </a:lnTo>
                  <a:lnTo>
                    <a:pt x="570080" y="194679"/>
                  </a:lnTo>
                  <a:lnTo>
                    <a:pt x="522961" y="143634"/>
                  </a:lnTo>
                  <a:lnTo>
                    <a:pt x="477138" y="86051"/>
                  </a:lnTo>
                  <a:lnTo>
                    <a:pt x="439443" y="28408"/>
                  </a:lnTo>
                  <a:lnTo>
                    <a:pt x="42407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779662" y="339780"/>
                  </a:moveTo>
                  <a:lnTo>
                    <a:pt x="779662" y="404595"/>
                  </a:lnTo>
                  <a:lnTo>
                    <a:pt x="913480" y="404595"/>
                  </a:lnTo>
                  <a:lnTo>
                    <a:pt x="913480" y="339780"/>
                  </a:lnTo>
                  <a:lnTo>
                    <a:pt x="779662" y="339780"/>
                  </a:lnTo>
                  <a:close/>
                </a:path>
                <a:path w="1183005" h="592454">
                  <a:moveTo>
                    <a:pt x="690450" y="261981"/>
                  </a:moveTo>
                  <a:lnTo>
                    <a:pt x="1003320" y="261981"/>
                  </a:lnTo>
                  <a:lnTo>
                    <a:pt x="1003320" y="482393"/>
                  </a:lnTo>
                  <a:lnTo>
                    <a:pt x="779662" y="482393"/>
                  </a:lnTo>
                  <a:lnTo>
                    <a:pt x="779662" y="527627"/>
                  </a:lnTo>
                  <a:lnTo>
                    <a:pt x="690450" y="527627"/>
                  </a:lnTo>
                  <a:lnTo>
                    <a:pt x="690450" y="261981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348052" y="220516"/>
                  </a:lnTo>
                  <a:lnTo>
                    <a:pt x="331128" y="251463"/>
                  </a:lnTo>
                  <a:lnTo>
                    <a:pt x="313341" y="281810"/>
                  </a:lnTo>
                  <a:lnTo>
                    <a:pt x="275174" y="340827"/>
                  </a:lnTo>
                  <a:lnTo>
                    <a:pt x="234574" y="396506"/>
                  </a:lnTo>
                  <a:lnTo>
                    <a:pt x="192873" y="447944"/>
                  </a:lnTo>
                  <a:lnTo>
                    <a:pt x="394542" y="433494"/>
                  </a:lnTo>
                  <a:lnTo>
                    <a:pt x="388654" y="424051"/>
                  </a:lnTo>
                  <a:lnTo>
                    <a:pt x="382776" y="414725"/>
                  </a:lnTo>
                  <a:lnTo>
                    <a:pt x="376917" y="405517"/>
                  </a:lnTo>
                  <a:lnTo>
                    <a:pt x="371088" y="396427"/>
                  </a:lnTo>
                  <a:lnTo>
                    <a:pt x="365378" y="387494"/>
                  </a:lnTo>
                  <a:lnTo>
                    <a:pt x="359727" y="378758"/>
                  </a:lnTo>
                  <a:lnTo>
                    <a:pt x="354154" y="370217"/>
                  </a:lnTo>
                  <a:lnTo>
                    <a:pt x="348680" y="361873"/>
                  </a:lnTo>
                  <a:lnTo>
                    <a:pt x="436007" y="322293"/>
                  </a:lnTo>
                  <a:lnTo>
                    <a:pt x="474802" y="377894"/>
                  </a:lnTo>
                  <a:lnTo>
                    <a:pt x="512968" y="436321"/>
                  </a:lnTo>
                  <a:lnTo>
                    <a:pt x="547287" y="492786"/>
                  </a:lnTo>
                  <a:lnTo>
                    <a:pt x="574851" y="542810"/>
                  </a:lnTo>
                  <a:lnTo>
                    <a:pt x="482498" y="592442"/>
                  </a:lnTo>
                  <a:lnTo>
                    <a:pt x="478825" y="584394"/>
                  </a:lnTo>
                  <a:lnTo>
                    <a:pt x="474867" y="575964"/>
                  </a:lnTo>
                  <a:lnTo>
                    <a:pt x="456255" y="538857"/>
                  </a:lnTo>
                  <a:lnTo>
                    <a:pt x="445431" y="518937"/>
                  </a:lnTo>
                  <a:lnTo>
                    <a:pt x="393759" y="523789"/>
                  </a:lnTo>
                  <a:lnTo>
                    <a:pt x="347122" y="528151"/>
                  </a:lnTo>
                  <a:lnTo>
                    <a:pt x="305532" y="532042"/>
                  </a:lnTo>
                  <a:lnTo>
                    <a:pt x="236821" y="538563"/>
                  </a:lnTo>
                  <a:lnTo>
                    <a:pt x="183505" y="543903"/>
                  </a:lnTo>
                  <a:lnTo>
                    <a:pt x="144260" y="548262"/>
                  </a:lnTo>
                  <a:lnTo>
                    <a:pt x="103871" y="554328"/>
                  </a:lnTo>
                  <a:lnTo>
                    <a:pt x="71620" y="563543"/>
                  </a:lnTo>
                  <a:lnTo>
                    <a:pt x="70087" y="557926"/>
                  </a:lnTo>
                  <a:lnTo>
                    <a:pt x="56856" y="517942"/>
                  </a:lnTo>
                  <a:lnTo>
                    <a:pt x="43048" y="481948"/>
                  </a:lnTo>
                  <a:lnTo>
                    <a:pt x="36438" y="466792"/>
                  </a:lnTo>
                  <a:lnTo>
                    <a:pt x="44427" y="464084"/>
                  </a:lnTo>
                  <a:lnTo>
                    <a:pt x="80717" y="437237"/>
                  </a:lnTo>
                  <a:lnTo>
                    <a:pt x="97379" y="419044"/>
                  </a:lnTo>
                  <a:lnTo>
                    <a:pt x="105253" y="410349"/>
                  </a:lnTo>
                  <a:lnTo>
                    <a:pt x="137692" y="367632"/>
                  </a:lnTo>
                  <a:lnTo>
                    <a:pt x="164576" y="327490"/>
                  </a:lnTo>
                  <a:lnTo>
                    <a:pt x="192873" y="280829"/>
                  </a:lnTo>
                  <a:lnTo>
                    <a:pt x="220438" y="229979"/>
                  </a:lnTo>
                  <a:lnTo>
                    <a:pt x="233101" y="203804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662178" y="148267"/>
                  </a:moveTo>
                  <a:lnTo>
                    <a:pt x="1030335" y="148267"/>
                  </a:lnTo>
                  <a:lnTo>
                    <a:pt x="1030335" y="227322"/>
                  </a:lnTo>
                  <a:lnTo>
                    <a:pt x="662178" y="227322"/>
                  </a:lnTo>
                  <a:lnTo>
                    <a:pt x="662178" y="148267"/>
                  </a:lnTo>
                  <a:close/>
                </a:path>
                <a:path w="1183005" h="592454">
                  <a:moveTo>
                    <a:pt x="655268" y="28899"/>
                  </a:moveTo>
                  <a:lnTo>
                    <a:pt x="1183000" y="28899"/>
                  </a:lnTo>
                  <a:lnTo>
                    <a:pt x="1183000" y="479880"/>
                  </a:lnTo>
                  <a:lnTo>
                    <a:pt x="1178804" y="526410"/>
                  </a:lnTo>
                  <a:lnTo>
                    <a:pt x="1155314" y="565313"/>
                  </a:lnTo>
                  <a:lnTo>
                    <a:pt x="1107639" y="584358"/>
                  </a:lnTo>
                  <a:lnTo>
                    <a:pt x="1058541" y="589000"/>
                  </a:lnTo>
                  <a:lnTo>
                    <a:pt x="1039230" y="589420"/>
                  </a:lnTo>
                  <a:lnTo>
                    <a:pt x="1018398" y="589301"/>
                  </a:lnTo>
                  <a:lnTo>
                    <a:pt x="1016847" y="578112"/>
                  </a:lnTo>
                  <a:lnTo>
                    <a:pt x="1014550" y="566069"/>
                  </a:lnTo>
                  <a:lnTo>
                    <a:pt x="1003398" y="525797"/>
                  </a:lnTo>
                  <a:lnTo>
                    <a:pt x="989498" y="490560"/>
                  </a:lnTo>
                  <a:lnTo>
                    <a:pt x="1001824" y="491405"/>
                  </a:lnTo>
                  <a:lnTo>
                    <a:pt x="1014131" y="492053"/>
                  </a:lnTo>
                  <a:lnTo>
                    <a:pt x="1026398" y="492504"/>
                  </a:lnTo>
                  <a:lnTo>
                    <a:pt x="1038607" y="492759"/>
                  </a:lnTo>
                  <a:lnTo>
                    <a:pt x="1049894" y="492859"/>
                  </a:lnTo>
                  <a:lnTo>
                    <a:pt x="1059404" y="492851"/>
                  </a:lnTo>
                  <a:lnTo>
                    <a:pt x="1067128" y="492745"/>
                  </a:lnTo>
                  <a:lnTo>
                    <a:pt x="1073056" y="492550"/>
                  </a:lnTo>
                  <a:lnTo>
                    <a:pt x="1078605" y="492550"/>
                  </a:lnTo>
                  <a:lnTo>
                    <a:pt x="1082689" y="491608"/>
                  </a:lnTo>
                  <a:lnTo>
                    <a:pt x="1085097" y="489513"/>
                  </a:lnTo>
                  <a:lnTo>
                    <a:pt x="1087610" y="487419"/>
                  </a:lnTo>
                  <a:lnTo>
                    <a:pt x="1088762" y="483545"/>
                  </a:lnTo>
                  <a:lnTo>
                    <a:pt x="1088762" y="477995"/>
                  </a:lnTo>
                  <a:lnTo>
                    <a:pt x="1088762" y="115493"/>
                  </a:lnTo>
                  <a:lnTo>
                    <a:pt x="655268" y="115493"/>
                  </a:lnTo>
                  <a:lnTo>
                    <a:pt x="655268" y="28899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258840" y="32564"/>
                  </a:lnTo>
                  <a:lnTo>
                    <a:pt x="242168" y="71064"/>
                  </a:lnTo>
                  <a:lnTo>
                    <a:pt x="223710" y="108504"/>
                  </a:lnTo>
                  <a:lnTo>
                    <a:pt x="203446" y="144884"/>
                  </a:lnTo>
                  <a:lnTo>
                    <a:pt x="181355" y="180203"/>
                  </a:lnTo>
                  <a:lnTo>
                    <a:pt x="158206" y="213601"/>
                  </a:lnTo>
                  <a:lnTo>
                    <a:pt x="134616" y="244220"/>
                  </a:lnTo>
                  <a:lnTo>
                    <a:pt x="86070" y="297163"/>
                  </a:lnTo>
                  <a:lnTo>
                    <a:pt x="77667" y="289487"/>
                  </a:lnTo>
                  <a:lnTo>
                    <a:pt x="68008" y="281221"/>
                  </a:lnTo>
                  <a:lnTo>
                    <a:pt x="32512" y="253637"/>
                  </a:lnTo>
                  <a:lnTo>
                    <a:pt x="0" y="231197"/>
                  </a:lnTo>
                  <a:lnTo>
                    <a:pt x="24518" y="210268"/>
                  </a:lnTo>
                  <a:lnTo>
                    <a:pt x="70295" y="160636"/>
                  </a:lnTo>
                  <a:lnTo>
                    <a:pt x="111205" y="101462"/>
                  </a:lnTo>
                  <a:lnTo>
                    <a:pt x="144303" y="37695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457132" y="57092"/>
                  </a:lnTo>
                  <a:lnTo>
                    <a:pt x="499461" y="115284"/>
                  </a:lnTo>
                  <a:lnTo>
                    <a:pt x="546501" y="170099"/>
                  </a:lnTo>
                  <a:lnTo>
                    <a:pt x="593699" y="217375"/>
                  </a:lnTo>
                  <a:lnTo>
                    <a:pt x="584115" y="225107"/>
                  </a:lnTo>
                  <a:lnTo>
                    <a:pt x="553281" y="254233"/>
                  </a:lnTo>
                  <a:lnTo>
                    <a:pt x="525157" y="286053"/>
                  </a:lnTo>
                  <a:lnTo>
                    <a:pt x="517680" y="295907"/>
                  </a:lnTo>
                  <a:lnTo>
                    <a:pt x="493510" y="268615"/>
                  </a:lnTo>
                  <a:lnTo>
                    <a:pt x="444778" y="208103"/>
                  </a:lnTo>
                  <a:lnTo>
                    <a:pt x="420196" y="174863"/>
                  </a:lnTo>
                  <a:lnTo>
                    <a:pt x="396344" y="140527"/>
                  </a:lnTo>
                  <a:lnTo>
                    <a:pt x="373954" y="106004"/>
                  </a:lnTo>
                  <a:lnTo>
                    <a:pt x="353037" y="71305"/>
                  </a:lnTo>
                  <a:lnTo>
                    <a:pt x="333602" y="36438"/>
                  </a:lnTo>
                  <a:lnTo>
                    <a:pt x="42407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675814" y="6410694"/>
              <a:ext cx="1208759" cy="61694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5811036" y="4821004"/>
            <a:ext cx="2553970" cy="2553970"/>
            <a:chOff x="15811036" y="4821004"/>
            <a:chExt cx="2553970" cy="2553970"/>
          </a:xfrm>
        </p:grpSpPr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21507" y="4831475"/>
              <a:ext cx="2532802" cy="253280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5821507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158669" y="5743458"/>
              <a:ext cx="1875754" cy="6280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163486" y="5748620"/>
              <a:ext cx="1833245" cy="586105"/>
            </a:xfrm>
            <a:custGeom>
              <a:avLst/>
              <a:gdLst/>
              <a:ahLst/>
              <a:cxnLst/>
              <a:rect l="l" t="t" r="r" b="b"/>
              <a:pathLst>
                <a:path w="1833244" h="586104">
                  <a:moveTo>
                    <a:pt x="894632" y="336743"/>
                  </a:moveTo>
                  <a:lnTo>
                    <a:pt x="819346" y="336743"/>
                  </a:lnTo>
                  <a:lnTo>
                    <a:pt x="819346" y="584275"/>
                  </a:lnTo>
                  <a:lnTo>
                    <a:pt x="894632" y="584275"/>
                  </a:lnTo>
                  <a:lnTo>
                    <a:pt x="894632" y="461766"/>
                  </a:lnTo>
                  <a:lnTo>
                    <a:pt x="984733" y="461766"/>
                  </a:lnTo>
                  <a:lnTo>
                    <a:pt x="984984" y="458155"/>
                  </a:lnTo>
                  <a:lnTo>
                    <a:pt x="985050" y="452342"/>
                  </a:lnTo>
                  <a:lnTo>
                    <a:pt x="907197" y="452342"/>
                  </a:lnTo>
                  <a:lnTo>
                    <a:pt x="905208" y="452237"/>
                  </a:lnTo>
                  <a:lnTo>
                    <a:pt x="902695" y="452237"/>
                  </a:lnTo>
                  <a:lnTo>
                    <a:pt x="900182" y="452132"/>
                  </a:lnTo>
                  <a:lnTo>
                    <a:pt x="894632" y="451713"/>
                  </a:lnTo>
                  <a:lnTo>
                    <a:pt x="894632" y="336743"/>
                  </a:lnTo>
                  <a:close/>
                </a:path>
                <a:path w="1833244" h="586104">
                  <a:moveTo>
                    <a:pt x="981331" y="11308"/>
                  </a:moveTo>
                  <a:lnTo>
                    <a:pt x="659037" y="11308"/>
                  </a:lnTo>
                  <a:lnTo>
                    <a:pt x="659019" y="239225"/>
                  </a:lnTo>
                  <a:lnTo>
                    <a:pt x="658657" y="263303"/>
                  </a:lnTo>
                  <a:lnTo>
                    <a:pt x="656943" y="314335"/>
                  </a:lnTo>
                  <a:lnTo>
                    <a:pt x="652938" y="367187"/>
                  </a:lnTo>
                  <a:lnTo>
                    <a:pt x="645634" y="419568"/>
                  </a:lnTo>
                  <a:lnTo>
                    <a:pt x="634156" y="469370"/>
                  </a:lnTo>
                  <a:lnTo>
                    <a:pt x="617572" y="514539"/>
                  </a:lnTo>
                  <a:lnTo>
                    <a:pt x="625368" y="518737"/>
                  </a:lnTo>
                  <a:lnTo>
                    <a:pt x="662517" y="544700"/>
                  </a:lnTo>
                  <a:lnTo>
                    <a:pt x="684795" y="564799"/>
                  </a:lnTo>
                  <a:lnTo>
                    <a:pt x="696520" y="537452"/>
                  </a:lnTo>
                  <a:lnTo>
                    <a:pt x="714981" y="477025"/>
                  </a:lnTo>
                  <a:lnTo>
                    <a:pt x="727134" y="410023"/>
                  </a:lnTo>
                  <a:lnTo>
                    <a:pt x="734745" y="342571"/>
                  </a:lnTo>
                  <a:lnTo>
                    <a:pt x="736940" y="309100"/>
                  </a:lnTo>
                  <a:lnTo>
                    <a:pt x="985100" y="309100"/>
                  </a:lnTo>
                  <a:lnTo>
                    <a:pt x="985100" y="262609"/>
                  </a:lnTo>
                  <a:lnTo>
                    <a:pt x="738825" y="262609"/>
                  </a:lnTo>
                  <a:lnTo>
                    <a:pt x="739159" y="250457"/>
                  </a:lnTo>
                  <a:lnTo>
                    <a:pt x="739365" y="239225"/>
                  </a:lnTo>
                  <a:lnTo>
                    <a:pt x="739453" y="206067"/>
                  </a:lnTo>
                  <a:lnTo>
                    <a:pt x="981331" y="206067"/>
                  </a:lnTo>
                  <a:lnTo>
                    <a:pt x="981331" y="125650"/>
                  </a:lnTo>
                  <a:lnTo>
                    <a:pt x="739453" y="125650"/>
                  </a:lnTo>
                  <a:lnTo>
                    <a:pt x="739453" y="91724"/>
                  </a:lnTo>
                  <a:lnTo>
                    <a:pt x="981331" y="91724"/>
                  </a:lnTo>
                  <a:lnTo>
                    <a:pt x="981331" y="11308"/>
                  </a:lnTo>
                  <a:close/>
                </a:path>
                <a:path w="1833244" h="586104">
                  <a:moveTo>
                    <a:pt x="985100" y="309100"/>
                  </a:moveTo>
                  <a:lnTo>
                    <a:pt x="736940" y="309100"/>
                  </a:lnTo>
                  <a:lnTo>
                    <a:pt x="737045" y="522706"/>
                  </a:lnTo>
                  <a:lnTo>
                    <a:pt x="801650" y="522706"/>
                  </a:lnTo>
                  <a:lnTo>
                    <a:pt x="801650" y="336743"/>
                  </a:lnTo>
                  <a:lnTo>
                    <a:pt x="985100" y="336743"/>
                  </a:lnTo>
                  <a:lnTo>
                    <a:pt x="985100" y="309100"/>
                  </a:lnTo>
                  <a:close/>
                </a:path>
                <a:path w="1833244" h="586104">
                  <a:moveTo>
                    <a:pt x="984733" y="461766"/>
                  </a:moveTo>
                  <a:lnTo>
                    <a:pt x="894632" y="461766"/>
                  </a:lnTo>
                  <a:lnTo>
                    <a:pt x="897556" y="469370"/>
                  </a:lnTo>
                  <a:lnTo>
                    <a:pt x="900116" y="476621"/>
                  </a:lnTo>
                  <a:lnTo>
                    <a:pt x="910047" y="515105"/>
                  </a:lnTo>
                  <a:lnTo>
                    <a:pt x="910967" y="522078"/>
                  </a:lnTo>
                  <a:lnTo>
                    <a:pt x="919000" y="522058"/>
                  </a:lnTo>
                  <a:lnTo>
                    <a:pt x="959699" y="512399"/>
                  </a:lnTo>
                  <a:lnTo>
                    <a:pt x="983142" y="476260"/>
                  </a:lnTo>
                  <a:lnTo>
                    <a:pt x="984328" y="467590"/>
                  </a:lnTo>
                  <a:lnTo>
                    <a:pt x="984733" y="461766"/>
                  </a:lnTo>
                  <a:close/>
                </a:path>
                <a:path w="1833244" h="586104">
                  <a:moveTo>
                    <a:pt x="985100" y="336743"/>
                  </a:moveTo>
                  <a:lnTo>
                    <a:pt x="913584" y="336743"/>
                  </a:lnTo>
                  <a:lnTo>
                    <a:pt x="913584" y="448468"/>
                  </a:lnTo>
                  <a:lnTo>
                    <a:pt x="913165" y="450143"/>
                  </a:lnTo>
                  <a:lnTo>
                    <a:pt x="912432" y="451085"/>
                  </a:lnTo>
                  <a:lnTo>
                    <a:pt x="911699" y="451923"/>
                  </a:lnTo>
                  <a:lnTo>
                    <a:pt x="910338" y="452342"/>
                  </a:lnTo>
                  <a:lnTo>
                    <a:pt x="985050" y="452342"/>
                  </a:lnTo>
                  <a:lnTo>
                    <a:pt x="985100" y="336743"/>
                  </a:lnTo>
                  <a:close/>
                </a:path>
                <a:path w="1833244" h="586104">
                  <a:moveTo>
                    <a:pt x="894632" y="216747"/>
                  </a:moveTo>
                  <a:lnTo>
                    <a:pt x="819346" y="216747"/>
                  </a:lnTo>
                  <a:lnTo>
                    <a:pt x="819346" y="262609"/>
                  </a:lnTo>
                  <a:lnTo>
                    <a:pt x="894632" y="262609"/>
                  </a:lnTo>
                  <a:lnTo>
                    <a:pt x="894632" y="216747"/>
                  </a:lnTo>
                  <a:close/>
                </a:path>
                <a:path w="1833244" h="586104">
                  <a:moveTo>
                    <a:pt x="981331" y="91724"/>
                  </a:moveTo>
                  <a:lnTo>
                    <a:pt x="895888" y="91724"/>
                  </a:lnTo>
                  <a:lnTo>
                    <a:pt x="895888" y="125650"/>
                  </a:lnTo>
                  <a:lnTo>
                    <a:pt x="981331" y="125650"/>
                  </a:lnTo>
                  <a:lnTo>
                    <a:pt x="981331" y="91724"/>
                  </a:lnTo>
                  <a:close/>
                </a:path>
                <a:path w="1833244" h="586104">
                  <a:moveTo>
                    <a:pt x="1037874" y="492550"/>
                  </a:moveTo>
                  <a:lnTo>
                    <a:pt x="1053789" y="537261"/>
                  </a:lnTo>
                  <a:lnTo>
                    <a:pt x="1063004" y="581134"/>
                  </a:lnTo>
                  <a:lnTo>
                    <a:pt x="1080338" y="580977"/>
                  </a:lnTo>
                  <a:lnTo>
                    <a:pt x="1125410" y="577678"/>
                  </a:lnTo>
                  <a:lnTo>
                    <a:pt x="1170435" y="563543"/>
                  </a:lnTo>
                  <a:lnTo>
                    <a:pt x="1195042" y="533491"/>
                  </a:lnTo>
                  <a:lnTo>
                    <a:pt x="1201602" y="493911"/>
                  </a:lnTo>
                  <a:lnTo>
                    <a:pt x="1109180" y="493911"/>
                  </a:lnTo>
                  <a:lnTo>
                    <a:pt x="1104468" y="493806"/>
                  </a:lnTo>
                  <a:lnTo>
                    <a:pt x="1068324" y="493463"/>
                  </a:lnTo>
                  <a:lnTo>
                    <a:pt x="1037874" y="492550"/>
                  </a:lnTo>
                  <a:close/>
                </a:path>
                <a:path w="1833244" h="586104">
                  <a:moveTo>
                    <a:pt x="1201848" y="0"/>
                  </a:moveTo>
                  <a:lnTo>
                    <a:pt x="1117138" y="0"/>
                  </a:lnTo>
                  <a:lnTo>
                    <a:pt x="1117138" y="486163"/>
                  </a:lnTo>
                  <a:lnTo>
                    <a:pt x="1116196" y="489513"/>
                  </a:lnTo>
                  <a:lnTo>
                    <a:pt x="1112426" y="493073"/>
                  </a:lnTo>
                  <a:lnTo>
                    <a:pt x="1109180" y="493911"/>
                  </a:lnTo>
                  <a:lnTo>
                    <a:pt x="1201602" y="493911"/>
                  </a:lnTo>
                  <a:lnTo>
                    <a:pt x="1201760" y="486163"/>
                  </a:lnTo>
                  <a:lnTo>
                    <a:pt x="1201848" y="0"/>
                  </a:lnTo>
                  <a:close/>
                </a:path>
                <a:path w="1833244" h="586104">
                  <a:moveTo>
                    <a:pt x="1089390" y="46490"/>
                  </a:moveTo>
                  <a:lnTo>
                    <a:pt x="1010335" y="46490"/>
                  </a:lnTo>
                  <a:lnTo>
                    <a:pt x="1010335" y="419673"/>
                  </a:lnTo>
                  <a:lnTo>
                    <a:pt x="1089390" y="419673"/>
                  </a:lnTo>
                  <a:lnTo>
                    <a:pt x="1089390" y="46490"/>
                  </a:lnTo>
                  <a:close/>
                </a:path>
                <a:path w="1833244" h="586104">
                  <a:moveTo>
                    <a:pt x="567940" y="30156"/>
                  </a:moveTo>
                  <a:lnTo>
                    <a:pt x="300304" y="30156"/>
                  </a:lnTo>
                  <a:lnTo>
                    <a:pt x="300304" y="583647"/>
                  </a:lnTo>
                  <a:lnTo>
                    <a:pt x="392658" y="583647"/>
                  </a:lnTo>
                  <a:lnTo>
                    <a:pt x="392658" y="120624"/>
                  </a:lnTo>
                  <a:lnTo>
                    <a:pt x="567940" y="120624"/>
                  </a:lnTo>
                  <a:lnTo>
                    <a:pt x="567940" y="30156"/>
                  </a:lnTo>
                  <a:close/>
                </a:path>
                <a:path w="1833244" h="586104">
                  <a:moveTo>
                    <a:pt x="403966" y="405851"/>
                  </a:moveTo>
                  <a:lnTo>
                    <a:pt x="424699" y="453284"/>
                  </a:lnTo>
                  <a:lnTo>
                    <a:pt x="435830" y="491451"/>
                  </a:lnTo>
                  <a:lnTo>
                    <a:pt x="437892" y="502602"/>
                  </a:lnTo>
                  <a:lnTo>
                    <a:pt x="452517" y="502505"/>
                  </a:lnTo>
                  <a:lnTo>
                    <a:pt x="491817" y="499251"/>
                  </a:lnTo>
                  <a:lnTo>
                    <a:pt x="535271" y="483754"/>
                  </a:lnTo>
                  <a:lnTo>
                    <a:pt x="561239" y="450457"/>
                  </a:lnTo>
                  <a:lnTo>
                    <a:pt x="567799" y="407108"/>
                  </a:lnTo>
                  <a:lnTo>
                    <a:pt x="459357" y="407108"/>
                  </a:lnTo>
                  <a:lnTo>
                    <a:pt x="430809" y="406764"/>
                  </a:lnTo>
                  <a:lnTo>
                    <a:pt x="413019" y="406221"/>
                  </a:lnTo>
                  <a:lnTo>
                    <a:pt x="403966" y="405851"/>
                  </a:lnTo>
                  <a:close/>
                </a:path>
                <a:path w="1833244" h="586104">
                  <a:moveTo>
                    <a:pt x="567940" y="120624"/>
                  </a:moveTo>
                  <a:lnTo>
                    <a:pt x="475587" y="120624"/>
                  </a:lnTo>
                  <a:lnTo>
                    <a:pt x="475692" y="399778"/>
                  </a:lnTo>
                  <a:lnTo>
                    <a:pt x="474749" y="402710"/>
                  </a:lnTo>
                  <a:lnTo>
                    <a:pt x="472969" y="404490"/>
                  </a:lnTo>
                  <a:lnTo>
                    <a:pt x="471294" y="406270"/>
                  </a:lnTo>
                  <a:lnTo>
                    <a:pt x="468362" y="407108"/>
                  </a:lnTo>
                  <a:lnTo>
                    <a:pt x="567799" y="407108"/>
                  </a:lnTo>
                  <a:lnTo>
                    <a:pt x="567875" y="402710"/>
                  </a:lnTo>
                  <a:lnTo>
                    <a:pt x="567940" y="120624"/>
                  </a:lnTo>
                  <a:close/>
                </a:path>
                <a:path w="1833244" h="586104">
                  <a:moveTo>
                    <a:pt x="1833242" y="19475"/>
                  </a:moveTo>
                  <a:lnTo>
                    <a:pt x="1319331" y="19475"/>
                  </a:lnTo>
                  <a:lnTo>
                    <a:pt x="1319292" y="240360"/>
                  </a:lnTo>
                  <a:lnTo>
                    <a:pt x="1318703" y="266261"/>
                  </a:lnTo>
                  <a:lnTo>
                    <a:pt x="1315876" y="321037"/>
                  </a:lnTo>
                  <a:lnTo>
                    <a:pt x="1309292" y="377423"/>
                  </a:lnTo>
                  <a:lnTo>
                    <a:pt x="1297447" y="433180"/>
                  </a:lnTo>
                  <a:lnTo>
                    <a:pt x="1278900" y="485953"/>
                  </a:lnTo>
                  <a:lnTo>
                    <a:pt x="1252108" y="533386"/>
                  </a:lnTo>
                  <a:lnTo>
                    <a:pt x="1262394" y="538000"/>
                  </a:lnTo>
                  <a:lnTo>
                    <a:pt x="1297866" y="557260"/>
                  </a:lnTo>
                  <a:lnTo>
                    <a:pt x="1330599" y="578994"/>
                  </a:lnTo>
                  <a:lnTo>
                    <a:pt x="1338807" y="585531"/>
                  </a:lnTo>
                  <a:lnTo>
                    <a:pt x="1354667" y="559678"/>
                  </a:lnTo>
                  <a:lnTo>
                    <a:pt x="1380183" y="502278"/>
                  </a:lnTo>
                  <a:lnTo>
                    <a:pt x="1397652" y="438141"/>
                  </a:lnTo>
                  <a:lnTo>
                    <a:pt x="1409075" y="372174"/>
                  </a:lnTo>
                  <a:lnTo>
                    <a:pt x="1415140" y="306027"/>
                  </a:lnTo>
                  <a:lnTo>
                    <a:pt x="1417810" y="244688"/>
                  </a:lnTo>
                  <a:lnTo>
                    <a:pt x="1417967" y="216119"/>
                  </a:lnTo>
                  <a:lnTo>
                    <a:pt x="1417967" y="116226"/>
                  </a:lnTo>
                  <a:lnTo>
                    <a:pt x="1833242" y="116226"/>
                  </a:lnTo>
                  <a:lnTo>
                    <a:pt x="1833242" y="19475"/>
                  </a:lnTo>
                  <a:close/>
                </a:path>
                <a:path w="1833244" h="586104">
                  <a:moveTo>
                    <a:pt x="219888" y="3769"/>
                  </a:moveTo>
                  <a:lnTo>
                    <a:pt x="180308" y="20182"/>
                  </a:lnTo>
                  <a:lnTo>
                    <a:pt x="134760" y="36124"/>
                  </a:lnTo>
                  <a:lnTo>
                    <a:pt x="85992" y="50574"/>
                  </a:lnTo>
                  <a:lnTo>
                    <a:pt x="36438" y="62825"/>
                  </a:lnTo>
                  <a:lnTo>
                    <a:pt x="36438" y="375067"/>
                  </a:lnTo>
                  <a:lnTo>
                    <a:pt x="19142" y="409488"/>
                  </a:lnTo>
                  <a:lnTo>
                    <a:pt x="0" y="420929"/>
                  </a:lnTo>
                  <a:lnTo>
                    <a:pt x="3882" y="427629"/>
                  </a:lnTo>
                  <a:lnTo>
                    <a:pt x="21687" y="469710"/>
                  </a:lnTo>
                  <a:lnTo>
                    <a:pt x="34312" y="511398"/>
                  </a:lnTo>
                  <a:lnTo>
                    <a:pt x="35810" y="517680"/>
                  </a:lnTo>
                  <a:lnTo>
                    <a:pt x="41562" y="514578"/>
                  </a:lnTo>
                  <a:lnTo>
                    <a:pt x="79984" y="501072"/>
                  </a:lnTo>
                  <a:lnTo>
                    <a:pt x="137587" y="486686"/>
                  </a:lnTo>
                  <a:lnTo>
                    <a:pt x="276431" y="456740"/>
                  </a:lnTo>
                  <a:lnTo>
                    <a:pt x="275295" y="448005"/>
                  </a:lnTo>
                  <a:lnTo>
                    <a:pt x="271905" y="404094"/>
                  </a:lnTo>
                  <a:lnTo>
                    <a:pt x="271642" y="396427"/>
                  </a:lnTo>
                  <a:lnTo>
                    <a:pt x="129420" y="396427"/>
                  </a:lnTo>
                  <a:lnTo>
                    <a:pt x="129420" y="283970"/>
                  </a:lnTo>
                  <a:lnTo>
                    <a:pt x="272033" y="283970"/>
                  </a:lnTo>
                  <a:lnTo>
                    <a:pt x="272033" y="196014"/>
                  </a:lnTo>
                  <a:lnTo>
                    <a:pt x="129420" y="196014"/>
                  </a:lnTo>
                  <a:lnTo>
                    <a:pt x="129420" y="123137"/>
                  </a:lnTo>
                  <a:lnTo>
                    <a:pt x="149604" y="118525"/>
                  </a:lnTo>
                  <a:lnTo>
                    <a:pt x="169798" y="113648"/>
                  </a:lnTo>
                  <a:lnTo>
                    <a:pt x="210255" y="103138"/>
                  </a:lnTo>
                  <a:lnTo>
                    <a:pt x="249861" y="91463"/>
                  </a:lnTo>
                  <a:lnTo>
                    <a:pt x="287739" y="78531"/>
                  </a:lnTo>
                  <a:lnTo>
                    <a:pt x="219888" y="3769"/>
                  </a:lnTo>
                  <a:close/>
                </a:path>
                <a:path w="1833244" h="586104">
                  <a:moveTo>
                    <a:pt x="271405" y="370669"/>
                  </a:moveTo>
                  <a:lnTo>
                    <a:pt x="129420" y="396427"/>
                  </a:lnTo>
                  <a:lnTo>
                    <a:pt x="271642" y="396427"/>
                  </a:lnTo>
                  <a:lnTo>
                    <a:pt x="271510" y="392553"/>
                  </a:lnTo>
                  <a:lnTo>
                    <a:pt x="271383" y="383725"/>
                  </a:lnTo>
                  <a:lnTo>
                    <a:pt x="271405" y="3706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163486" y="5752390"/>
              <a:ext cx="1833245" cy="582295"/>
            </a:xfrm>
            <a:custGeom>
              <a:avLst/>
              <a:gdLst/>
              <a:ahLst/>
              <a:cxnLst/>
              <a:rect l="l" t="t" r="r" b="b"/>
              <a:pathLst>
                <a:path w="1833244" h="582295">
                  <a:moveTo>
                    <a:pt x="894632" y="332974"/>
                  </a:moveTo>
                  <a:lnTo>
                    <a:pt x="894632" y="447944"/>
                  </a:lnTo>
                  <a:lnTo>
                    <a:pt x="897564" y="448153"/>
                  </a:lnTo>
                  <a:lnTo>
                    <a:pt x="900182" y="448363"/>
                  </a:lnTo>
                  <a:lnTo>
                    <a:pt x="902695" y="448468"/>
                  </a:lnTo>
                  <a:lnTo>
                    <a:pt x="905208" y="448468"/>
                  </a:lnTo>
                  <a:lnTo>
                    <a:pt x="907197" y="448572"/>
                  </a:lnTo>
                  <a:lnTo>
                    <a:pt x="908454" y="448572"/>
                  </a:lnTo>
                  <a:lnTo>
                    <a:pt x="910338" y="448572"/>
                  </a:lnTo>
                  <a:lnTo>
                    <a:pt x="911699" y="448153"/>
                  </a:lnTo>
                  <a:lnTo>
                    <a:pt x="912432" y="447316"/>
                  </a:lnTo>
                  <a:lnTo>
                    <a:pt x="913165" y="446373"/>
                  </a:lnTo>
                  <a:lnTo>
                    <a:pt x="913584" y="444698"/>
                  </a:lnTo>
                  <a:lnTo>
                    <a:pt x="913584" y="442290"/>
                  </a:lnTo>
                  <a:lnTo>
                    <a:pt x="913584" y="332974"/>
                  </a:lnTo>
                  <a:lnTo>
                    <a:pt x="894632" y="332974"/>
                  </a:lnTo>
                  <a:close/>
                </a:path>
                <a:path w="1833244" h="582295">
                  <a:moveTo>
                    <a:pt x="739453" y="87955"/>
                  </a:moveTo>
                  <a:lnTo>
                    <a:pt x="739453" y="121881"/>
                  </a:lnTo>
                  <a:lnTo>
                    <a:pt x="895888" y="121881"/>
                  </a:lnTo>
                  <a:lnTo>
                    <a:pt x="895888" y="87955"/>
                  </a:lnTo>
                  <a:lnTo>
                    <a:pt x="739453" y="87955"/>
                  </a:lnTo>
                  <a:close/>
                </a:path>
                <a:path w="1833244" h="582295">
                  <a:moveTo>
                    <a:pt x="1010335" y="42721"/>
                  </a:moveTo>
                  <a:lnTo>
                    <a:pt x="1089390" y="42721"/>
                  </a:lnTo>
                  <a:lnTo>
                    <a:pt x="1089390" y="415903"/>
                  </a:lnTo>
                  <a:lnTo>
                    <a:pt x="1010335" y="415903"/>
                  </a:lnTo>
                  <a:lnTo>
                    <a:pt x="1010335" y="42721"/>
                  </a:lnTo>
                  <a:close/>
                </a:path>
                <a:path w="1833244" h="582295">
                  <a:moveTo>
                    <a:pt x="300304" y="26386"/>
                  </a:moveTo>
                  <a:lnTo>
                    <a:pt x="567940" y="26386"/>
                  </a:lnTo>
                  <a:lnTo>
                    <a:pt x="567940" y="395171"/>
                  </a:lnTo>
                  <a:lnTo>
                    <a:pt x="564318" y="435457"/>
                  </a:lnTo>
                  <a:lnTo>
                    <a:pt x="544026" y="473427"/>
                  </a:lnTo>
                  <a:lnTo>
                    <a:pt x="503481" y="493149"/>
                  </a:lnTo>
                  <a:lnTo>
                    <a:pt x="452517" y="498736"/>
                  </a:lnTo>
                  <a:lnTo>
                    <a:pt x="437892" y="498832"/>
                  </a:lnTo>
                  <a:lnTo>
                    <a:pt x="435830" y="487681"/>
                  </a:lnTo>
                  <a:lnTo>
                    <a:pt x="432944" y="475744"/>
                  </a:lnTo>
                  <a:lnTo>
                    <a:pt x="419692" y="436066"/>
                  </a:lnTo>
                  <a:lnTo>
                    <a:pt x="403966" y="402081"/>
                  </a:lnTo>
                  <a:lnTo>
                    <a:pt x="413019" y="402451"/>
                  </a:lnTo>
                  <a:lnTo>
                    <a:pt x="421963" y="402762"/>
                  </a:lnTo>
                  <a:lnTo>
                    <a:pt x="430809" y="402994"/>
                  </a:lnTo>
                  <a:lnTo>
                    <a:pt x="439567" y="403129"/>
                  </a:lnTo>
                  <a:lnTo>
                    <a:pt x="451190" y="403233"/>
                  </a:lnTo>
                  <a:lnTo>
                    <a:pt x="459357" y="403338"/>
                  </a:lnTo>
                  <a:lnTo>
                    <a:pt x="464279" y="403338"/>
                  </a:lnTo>
                  <a:lnTo>
                    <a:pt x="468362" y="403338"/>
                  </a:lnTo>
                  <a:lnTo>
                    <a:pt x="471294" y="402500"/>
                  </a:lnTo>
                  <a:lnTo>
                    <a:pt x="472969" y="400720"/>
                  </a:lnTo>
                  <a:lnTo>
                    <a:pt x="474749" y="398940"/>
                  </a:lnTo>
                  <a:lnTo>
                    <a:pt x="475692" y="396008"/>
                  </a:lnTo>
                  <a:lnTo>
                    <a:pt x="475587" y="392029"/>
                  </a:lnTo>
                  <a:lnTo>
                    <a:pt x="475587" y="116855"/>
                  </a:lnTo>
                  <a:lnTo>
                    <a:pt x="392658" y="116855"/>
                  </a:lnTo>
                  <a:lnTo>
                    <a:pt x="392658" y="579877"/>
                  </a:lnTo>
                  <a:lnTo>
                    <a:pt x="300304" y="579877"/>
                  </a:lnTo>
                  <a:lnTo>
                    <a:pt x="300304" y="26386"/>
                  </a:lnTo>
                  <a:close/>
                </a:path>
                <a:path w="1833244" h="582295">
                  <a:moveTo>
                    <a:pt x="1319331" y="15706"/>
                  </a:moveTo>
                  <a:lnTo>
                    <a:pt x="1833242" y="15706"/>
                  </a:lnTo>
                  <a:lnTo>
                    <a:pt x="1833242" y="112457"/>
                  </a:lnTo>
                  <a:lnTo>
                    <a:pt x="1417967" y="112457"/>
                  </a:lnTo>
                  <a:lnTo>
                    <a:pt x="1417967" y="212349"/>
                  </a:lnTo>
                  <a:lnTo>
                    <a:pt x="1416867" y="270881"/>
                  </a:lnTo>
                  <a:lnTo>
                    <a:pt x="1412627" y="335068"/>
                  </a:lnTo>
                  <a:lnTo>
                    <a:pt x="1404080" y="401506"/>
                  </a:lnTo>
                  <a:lnTo>
                    <a:pt x="1389800" y="467001"/>
                  </a:lnTo>
                  <a:lnTo>
                    <a:pt x="1368466" y="528151"/>
                  </a:lnTo>
                  <a:lnTo>
                    <a:pt x="1338807" y="581762"/>
                  </a:lnTo>
                  <a:lnTo>
                    <a:pt x="1330599" y="575224"/>
                  </a:lnTo>
                  <a:lnTo>
                    <a:pt x="1321046" y="568333"/>
                  </a:lnTo>
                  <a:lnTo>
                    <a:pt x="1285283" y="546167"/>
                  </a:lnTo>
                  <a:lnTo>
                    <a:pt x="1252108" y="529617"/>
                  </a:lnTo>
                  <a:lnTo>
                    <a:pt x="1266540" y="506568"/>
                  </a:lnTo>
                  <a:lnTo>
                    <a:pt x="1289199" y="456465"/>
                  </a:lnTo>
                  <a:lnTo>
                    <a:pt x="1304022" y="401610"/>
                  </a:lnTo>
                  <a:lnTo>
                    <a:pt x="1313246" y="345539"/>
                  </a:lnTo>
                  <a:lnTo>
                    <a:pt x="1317564" y="289394"/>
                  </a:lnTo>
                  <a:lnTo>
                    <a:pt x="1319292" y="236591"/>
                  </a:lnTo>
                  <a:lnTo>
                    <a:pt x="1319331" y="211721"/>
                  </a:lnTo>
                  <a:lnTo>
                    <a:pt x="1319331" y="15706"/>
                  </a:lnTo>
                  <a:close/>
                </a:path>
                <a:path w="1833244" h="582295">
                  <a:moveTo>
                    <a:pt x="659037" y="7539"/>
                  </a:moveTo>
                  <a:lnTo>
                    <a:pt x="981331" y="7539"/>
                  </a:lnTo>
                  <a:lnTo>
                    <a:pt x="981331" y="202297"/>
                  </a:lnTo>
                  <a:lnTo>
                    <a:pt x="739453" y="202297"/>
                  </a:lnTo>
                  <a:lnTo>
                    <a:pt x="739453" y="212349"/>
                  </a:lnTo>
                  <a:lnTo>
                    <a:pt x="739473" y="223442"/>
                  </a:lnTo>
                  <a:lnTo>
                    <a:pt x="739375" y="234888"/>
                  </a:lnTo>
                  <a:lnTo>
                    <a:pt x="739159" y="246687"/>
                  </a:lnTo>
                  <a:lnTo>
                    <a:pt x="738825" y="258840"/>
                  </a:lnTo>
                  <a:lnTo>
                    <a:pt x="819346" y="258840"/>
                  </a:lnTo>
                  <a:lnTo>
                    <a:pt x="819346" y="212977"/>
                  </a:lnTo>
                  <a:lnTo>
                    <a:pt x="894632" y="212977"/>
                  </a:lnTo>
                  <a:lnTo>
                    <a:pt x="894632" y="258840"/>
                  </a:lnTo>
                  <a:lnTo>
                    <a:pt x="985100" y="258840"/>
                  </a:lnTo>
                  <a:lnTo>
                    <a:pt x="985100" y="444174"/>
                  </a:lnTo>
                  <a:lnTo>
                    <a:pt x="984984" y="454385"/>
                  </a:lnTo>
                  <a:lnTo>
                    <a:pt x="975533" y="493977"/>
                  </a:lnTo>
                  <a:lnTo>
                    <a:pt x="940704" y="516109"/>
                  </a:lnTo>
                  <a:lnTo>
                    <a:pt x="910967" y="518308"/>
                  </a:lnTo>
                  <a:lnTo>
                    <a:pt x="910047" y="511335"/>
                  </a:lnTo>
                  <a:lnTo>
                    <a:pt x="908715" y="504068"/>
                  </a:lnTo>
                  <a:lnTo>
                    <a:pt x="897457" y="465321"/>
                  </a:lnTo>
                  <a:lnTo>
                    <a:pt x="894632" y="457996"/>
                  </a:lnTo>
                  <a:lnTo>
                    <a:pt x="894632" y="580505"/>
                  </a:lnTo>
                  <a:lnTo>
                    <a:pt x="819346" y="580505"/>
                  </a:lnTo>
                  <a:lnTo>
                    <a:pt x="819346" y="332974"/>
                  </a:lnTo>
                  <a:lnTo>
                    <a:pt x="801650" y="332974"/>
                  </a:lnTo>
                  <a:lnTo>
                    <a:pt x="801650" y="518937"/>
                  </a:lnTo>
                  <a:lnTo>
                    <a:pt x="737045" y="518937"/>
                  </a:lnTo>
                  <a:lnTo>
                    <a:pt x="736940" y="305331"/>
                  </a:lnTo>
                  <a:lnTo>
                    <a:pt x="734745" y="338801"/>
                  </a:lnTo>
                  <a:lnTo>
                    <a:pt x="731469" y="372449"/>
                  </a:lnTo>
                  <a:lnTo>
                    <a:pt x="721758" y="440196"/>
                  </a:lnTo>
                  <a:lnTo>
                    <a:pt x="706575" y="504421"/>
                  </a:lnTo>
                  <a:lnTo>
                    <a:pt x="684795" y="561030"/>
                  </a:lnTo>
                  <a:lnTo>
                    <a:pt x="678495" y="554709"/>
                  </a:lnTo>
                  <a:lnTo>
                    <a:pt x="671065" y="548006"/>
                  </a:lnTo>
                  <a:lnTo>
                    <a:pt x="633841" y="520167"/>
                  </a:lnTo>
                  <a:lnTo>
                    <a:pt x="617572" y="510769"/>
                  </a:lnTo>
                  <a:lnTo>
                    <a:pt x="626507" y="488759"/>
                  </a:lnTo>
                  <a:lnTo>
                    <a:pt x="640528" y="441284"/>
                  </a:lnTo>
                  <a:lnTo>
                    <a:pt x="649698" y="389667"/>
                  </a:lnTo>
                  <a:lnTo>
                    <a:pt x="655353" y="337051"/>
                  </a:lnTo>
                  <a:lnTo>
                    <a:pt x="657962" y="284574"/>
                  </a:lnTo>
                  <a:lnTo>
                    <a:pt x="659019" y="235455"/>
                  </a:lnTo>
                  <a:lnTo>
                    <a:pt x="659037" y="212349"/>
                  </a:lnTo>
                  <a:lnTo>
                    <a:pt x="659037" y="7539"/>
                  </a:lnTo>
                  <a:close/>
                </a:path>
                <a:path w="1833244" h="582295">
                  <a:moveTo>
                    <a:pt x="219888" y="0"/>
                  </a:moveTo>
                  <a:lnTo>
                    <a:pt x="287739" y="74762"/>
                  </a:lnTo>
                  <a:lnTo>
                    <a:pt x="269006" y="81375"/>
                  </a:lnTo>
                  <a:lnTo>
                    <a:pt x="249861" y="87693"/>
                  </a:lnTo>
                  <a:lnTo>
                    <a:pt x="210255" y="99368"/>
                  </a:lnTo>
                  <a:lnTo>
                    <a:pt x="169798" y="109878"/>
                  </a:lnTo>
                  <a:lnTo>
                    <a:pt x="129420" y="119368"/>
                  </a:lnTo>
                  <a:lnTo>
                    <a:pt x="129420" y="192245"/>
                  </a:lnTo>
                  <a:lnTo>
                    <a:pt x="272033" y="192245"/>
                  </a:lnTo>
                  <a:lnTo>
                    <a:pt x="272033" y="280200"/>
                  </a:lnTo>
                  <a:lnTo>
                    <a:pt x="129420" y="280200"/>
                  </a:lnTo>
                  <a:lnTo>
                    <a:pt x="129420" y="392658"/>
                  </a:lnTo>
                  <a:lnTo>
                    <a:pt x="271405" y="366899"/>
                  </a:lnTo>
                  <a:lnTo>
                    <a:pt x="271349" y="377635"/>
                  </a:lnTo>
                  <a:lnTo>
                    <a:pt x="271510" y="388783"/>
                  </a:lnTo>
                  <a:lnTo>
                    <a:pt x="274258" y="434528"/>
                  </a:lnTo>
                  <a:lnTo>
                    <a:pt x="276431" y="452970"/>
                  </a:lnTo>
                  <a:lnTo>
                    <a:pt x="233827" y="461905"/>
                  </a:lnTo>
                  <a:lnTo>
                    <a:pt x="196486" y="469867"/>
                  </a:lnTo>
                  <a:lnTo>
                    <a:pt x="137587" y="482917"/>
                  </a:lnTo>
                  <a:lnTo>
                    <a:pt x="95808" y="493034"/>
                  </a:lnTo>
                  <a:lnTo>
                    <a:pt x="57426" y="504369"/>
                  </a:lnTo>
                  <a:lnTo>
                    <a:pt x="35810" y="513911"/>
                  </a:lnTo>
                  <a:lnTo>
                    <a:pt x="34298" y="507569"/>
                  </a:lnTo>
                  <a:lnTo>
                    <a:pt x="21687" y="465941"/>
                  </a:lnTo>
                  <a:lnTo>
                    <a:pt x="3810" y="423719"/>
                  </a:lnTo>
                  <a:lnTo>
                    <a:pt x="0" y="417160"/>
                  </a:lnTo>
                  <a:lnTo>
                    <a:pt x="6734" y="414013"/>
                  </a:lnTo>
                  <a:lnTo>
                    <a:pt x="35476" y="379955"/>
                  </a:lnTo>
                  <a:lnTo>
                    <a:pt x="36438" y="371297"/>
                  </a:lnTo>
                  <a:lnTo>
                    <a:pt x="36438" y="59055"/>
                  </a:lnTo>
                  <a:lnTo>
                    <a:pt x="61313" y="53205"/>
                  </a:lnTo>
                  <a:lnTo>
                    <a:pt x="110474" y="39854"/>
                  </a:lnTo>
                  <a:lnTo>
                    <a:pt x="158280" y="24442"/>
                  </a:lnTo>
                  <a:lnTo>
                    <a:pt x="200844" y="8265"/>
                  </a:lnTo>
                  <a:lnTo>
                    <a:pt x="21988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51130" y="5735950"/>
              <a:ext cx="1858372" cy="610662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835546" y="7517258"/>
            <a:ext cx="2553970" cy="2553970"/>
            <a:chOff x="1835546" y="7517258"/>
            <a:chExt cx="2553970" cy="2553970"/>
          </a:xfrm>
        </p:grpSpPr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46017" y="7527729"/>
              <a:ext cx="2532802" cy="253280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84601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71242" y="8423649"/>
              <a:ext cx="1890832" cy="64445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64122" y="8416079"/>
              <a:ext cx="1871775" cy="62574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641743" y="7517258"/>
            <a:ext cx="2553970" cy="2553970"/>
            <a:chOff x="4641743" y="7517258"/>
            <a:chExt cx="2553970" cy="2553970"/>
          </a:xfrm>
        </p:grpSpPr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52214" y="7527729"/>
              <a:ext cx="2532802" cy="253280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652214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94917" y="7748926"/>
              <a:ext cx="1280275" cy="63940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350565" y="214862"/>
                  </a:moveTo>
                  <a:lnTo>
                    <a:pt x="255070" y="214862"/>
                  </a:lnTo>
                  <a:lnTo>
                    <a:pt x="255070" y="596840"/>
                  </a:lnTo>
                  <a:lnTo>
                    <a:pt x="350565" y="596840"/>
                  </a:lnTo>
                  <a:lnTo>
                    <a:pt x="350565" y="214862"/>
                  </a:lnTo>
                  <a:close/>
                </a:path>
                <a:path w="1237615" h="597534">
                  <a:moveTo>
                    <a:pt x="452571" y="141356"/>
                  </a:moveTo>
                  <a:lnTo>
                    <a:pt x="307215" y="141356"/>
                  </a:lnTo>
                  <a:lnTo>
                    <a:pt x="345540" y="176715"/>
                  </a:lnTo>
                  <a:lnTo>
                    <a:pt x="381205" y="207402"/>
                  </a:lnTo>
                  <a:lnTo>
                    <a:pt x="414220" y="233415"/>
                  </a:lnTo>
                  <a:lnTo>
                    <a:pt x="472647" y="272529"/>
                  </a:lnTo>
                  <a:lnTo>
                    <a:pt x="522708" y="300300"/>
                  </a:lnTo>
                  <a:lnTo>
                    <a:pt x="544695" y="310357"/>
                  </a:lnTo>
                  <a:lnTo>
                    <a:pt x="550671" y="298441"/>
                  </a:lnTo>
                  <a:lnTo>
                    <a:pt x="557522" y="286588"/>
                  </a:lnTo>
                  <a:lnTo>
                    <a:pt x="583382" y="251335"/>
                  </a:lnTo>
                  <a:lnTo>
                    <a:pt x="611918" y="222401"/>
                  </a:lnTo>
                  <a:lnTo>
                    <a:pt x="588435" y="214664"/>
                  </a:lnTo>
                  <a:lnTo>
                    <a:pt x="562744" y="204169"/>
                  </a:lnTo>
                  <a:lnTo>
                    <a:pt x="534834" y="190905"/>
                  </a:lnTo>
                  <a:lnTo>
                    <a:pt x="504696" y="174863"/>
                  </a:lnTo>
                  <a:lnTo>
                    <a:pt x="472475" y="155252"/>
                  </a:lnTo>
                  <a:lnTo>
                    <a:pt x="452571" y="1413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273504" y="38678"/>
                  </a:lnTo>
                  <a:lnTo>
                    <a:pt x="243042" y="73989"/>
                  </a:lnTo>
                  <a:lnTo>
                    <a:pt x="208908" y="105944"/>
                  </a:lnTo>
                  <a:lnTo>
                    <a:pt x="171094" y="134550"/>
                  </a:lnTo>
                  <a:lnTo>
                    <a:pt x="130711" y="160052"/>
                  </a:lnTo>
                  <a:lnTo>
                    <a:pt x="88727" y="182677"/>
                  </a:lnTo>
                  <a:lnTo>
                    <a:pt x="45154" y="202416"/>
                  </a:lnTo>
                  <a:lnTo>
                    <a:pt x="0" y="219260"/>
                  </a:lnTo>
                  <a:lnTo>
                    <a:pt x="9780" y="229250"/>
                  </a:lnTo>
                  <a:lnTo>
                    <a:pt x="37904" y="263028"/>
                  </a:lnTo>
                  <a:lnTo>
                    <a:pt x="61176" y="298482"/>
                  </a:lnTo>
                  <a:lnTo>
                    <a:pt x="67223" y="309728"/>
                  </a:lnTo>
                  <a:lnTo>
                    <a:pt x="100108" y="294004"/>
                  </a:lnTo>
                  <a:lnTo>
                    <a:pt x="163875" y="258236"/>
                  </a:lnTo>
                  <a:lnTo>
                    <a:pt x="224757" y="216600"/>
                  </a:lnTo>
                  <a:lnTo>
                    <a:pt x="280986" y="168152"/>
                  </a:lnTo>
                  <a:lnTo>
                    <a:pt x="307215" y="141356"/>
                  </a:lnTo>
                  <a:lnTo>
                    <a:pt x="452571" y="141356"/>
                  </a:lnTo>
                  <a:lnTo>
                    <a:pt x="438154" y="131291"/>
                  </a:lnTo>
                  <a:lnTo>
                    <a:pt x="401712" y="102992"/>
                  </a:lnTo>
                  <a:lnTo>
                    <a:pt x="363130" y="70364"/>
                  </a:lnTo>
                  <a:lnTo>
                    <a:pt x="368175" y="62687"/>
                  </a:lnTo>
                  <a:lnTo>
                    <a:pt x="373103" y="54893"/>
                  </a:lnTo>
                  <a:lnTo>
                    <a:pt x="377913" y="46981"/>
                  </a:lnTo>
                  <a:lnTo>
                    <a:pt x="382606" y="38951"/>
                  </a:lnTo>
                  <a:lnTo>
                    <a:pt x="300304" y="0"/>
                  </a:lnTo>
                  <a:close/>
                </a:path>
                <a:path w="1237615" h="597534">
                  <a:moveTo>
                    <a:pt x="975677" y="1256"/>
                  </a:moveTo>
                  <a:lnTo>
                    <a:pt x="870130" y="1256"/>
                  </a:lnTo>
                  <a:lnTo>
                    <a:pt x="869934" y="24405"/>
                  </a:lnTo>
                  <a:lnTo>
                    <a:pt x="869345" y="50351"/>
                  </a:lnTo>
                  <a:lnTo>
                    <a:pt x="866989" y="110677"/>
                  </a:lnTo>
                  <a:lnTo>
                    <a:pt x="859594" y="178934"/>
                  </a:lnTo>
                  <a:lnTo>
                    <a:pt x="843953" y="251824"/>
                  </a:lnTo>
                  <a:lnTo>
                    <a:pt x="832189" y="289124"/>
                  </a:lnTo>
                  <a:lnTo>
                    <a:pt x="816676" y="325932"/>
                  </a:lnTo>
                  <a:lnTo>
                    <a:pt x="797393" y="362230"/>
                  </a:lnTo>
                  <a:lnTo>
                    <a:pt x="774321" y="397998"/>
                  </a:lnTo>
                  <a:lnTo>
                    <a:pt x="746619" y="432414"/>
                  </a:lnTo>
                  <a:lnTo>
                    <a:pt x="713459" y="464671"/>
                  </a:lnTo>
                  <a:lnTo>
                    <a:pt x="674842" y="494768"/>
                  </a:lnTo>
                  <a:lnTo>
                    <a:pt x="630766" y="522706"/>
                  </a:lnTo>
                  <a:lnTo>
                    <a:pt x="642331" y="530909"/>
                  </a:lnTo>
                  <a:lnTo>
                    <a:pt x="674534" y="558621"/>
                  </a:lnTo>
                  <a:lnTo>
                    <a:pt x="700641" y="587968"/>
                  </a:lnTo>
                  <a:lnTo>
                    <a:pt x="707413" y="597468"/>
                  </a:lnTo>
                  <a:lnTo>
                    <a:pt x="749779" y="568158"/>
                  </a:lnTo>
                  <a:lnTo>
                    <a:pt x="787659" y="536776"/>
                  </a:lnTo>
                  <a:lnTo>
                    <a:pt x="821043" y="503333"/>
                  </a:lnTo>
                  <a:lnTo>
                    <a:pt x="849921" y="467839"/>
                  </a:lnTo>
                  <a:lnTo>
                    <a:pt x="874793" y="431006"/>
                  </a:lnTo>
                  <a:lnTo>
                    <a:pt x="896307" y="393535"/>
                  </a:lnTo>
                  <a:lnTo>
                    <a:pt x="914445" y="355416"/>
                  </a:lnTo>
                  <a:lnTo>
                    <a:pt x="929186" y="316639"/>
                  </a:lnTo>
                  <a:lnTo>
                    <a:pt x="1030753" y="316639"/>
                  </a:lnTo>
                  <a:lnTo>
                    <a:pt x="1012793" y="277584"/>
                  </a:lnTo>
                  <a:lnTo>
                    <a:pt x="992761" y="220914"/>
                  </a:lnTo>
                  <a:lnTo>
                    <a:pt x="980251" y="168371"/>
                  </a:lnTo>
                  <a:lnTo>
                    <a:pt x="972712" y="124551"/>
                  </a:lnTo>
                  <a:lnTo>
                    <a:pt x="970651" y="106174"/>
                  </a:lnTo>
                  <a:lnTo>
                    <a:pt x="971750" y="91270"/>
                  </a:lnTo>
                  <a:lnTo>
                    <a:pt x="972692" y="76856"/>
                  </a:lnTo>
                  <a:lnTo>
                    <a:pt x="974616" y="36507"/>
                  </a:lnTo>
                  <a:lnTo>
                    <a:pt x="975402" y="12404"/>
                  </a:lnTo>
                  <a:lnTo>
                    <a:pt x="975677" y="1256"/>
                  </a:lnTo>
                  <a:close/>
                </a:path>
                <a:path w="1237615" h="597534">
                  <a:moveTo>
                    <a:pt x="1030753" y="316639"/>
                  </a:moveTo>
                  <a:lnTo>
                    <a:pt x="929186" y="316639"/>
                  </a:lnTo>
                  <a:lnTo>
                    <a:pt x="939393" y="342456"/>
                  </a:lnTo>
                  <a:lnTo>
                    <a:pt x="964481" y="393973"/>
                  </a:lnTo>
                  <a:lnTo>
                    <a:pt x="995889" y="444942"/>
                  </a:lnTo>
                  <a:lnTo>
                    <a:pt x="1034912" y="493046"/>
                  </a:lnTo>
                  <a:lnTo>
                    <a:pt x="1081930" y="537558"/>
                  </a:lnTo>
                  <a:lnTo>
                    <a:pt x="1138159" y="576124"/>
                  </a:lnTo>
                  <a:lnTo>
                    <a:pt x="1169807" y="593070"/>
                  </a:lnTo>
                  <a:lnTo>
                    <a:pt x="1175383" y="583079"/>
                  </a:lnTo>
                  <a:lnTo>
                    <a:pt x="1181901" y="572901"/>
                  </a:lnTo>
                  <a:lnTo>
                    <a:pt x="1206874" y="541696"/>
                  </a:lnTo>
                  <a:lnTo>
                    <a:pt x="1237030" y="513911"/>
                  </a:lnTo>
                  <a:lnTo>
                    <a:pt x="1198451" y="494140"/>
                  </a:lnTo>
                  <a:lnTo>
                    <a:pt x="1163603" y="472210"/>
                  </a:lnTo>
                  <a:lnTo>
                    <a:pt x="1132485" y="448121"/>
                  </a:lnTo>
                  <a:lnTo>
                    <a:pt x="1080947" y="394209"/>
                  </a:lnTo>
                  <a:lnTo>
                    <a:pt x="1041324" y="336881"/>
                  </a:lnTo>
                  <a:lnTo>
                    <a:pt x="1030753" y="31663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255070" y="214862"/>
                  </a:moveTo>
                  <a:lnTo>
                    <a:pt x="350565" y="214862"/>
                  </a:lnTo>
                  <a:lnTo>
                    <a:pt x="350565" y="596840"/>
                  </a:lnTo>
                  <a:lnTo>
                    <a:pt x="255070" y="596840"/>
                  </a:lnTo>
                  <a:lnTo>
                    <a:pt x="255070" y="214862"/>
                  </a:lnTo>
                  <a:close/>
                </a:path>
                <a:path w="1237615" h="597534">
                  <a:moveTo>
                    <a:pt x="870130" y="1256"/>
                  </a:moveTo>
                  <a:lnTo>
                    <a:pt x="975677" y="1256"/>
                  </a:lnTo>
                  <a:lnTo>
                    <a:pt x="975402" y="12404"/>
                  </a:lnTo>
                  <a:lnTo>
                    <a:pt x="973478" y="62913"/>
                  </a:lnTo>
                  <a:lnTo>
                    <a:pt x="970651" y="106174"/>
                  </a:lnTo>
                  <a:lnTo>
                    <a:pt x="972712" y="124551"/>
                  </a:lnTo>
                  <a:lnTo>
                    <a:pt x="980251" y="168371"/>
                  </a:lnTo>
                  <a:lnTo>
                    <a:pt x="992761" y="220914"/>
                  </a:lnTo>
                  <a:lnTo>
                    <a:pt x="1012793" y="277584"/>
                  </a:lnTo>
                  <a:lnTo>
                    <a:pt x="1041324" y="336881"/>
                  </a:lnTo>
                  <a:lnTo>
                    <a:pt x="1080947" y="394209"/>
                  </a:lnTo>
                  <a:lnTo>
                    <a:pt x="1132485" y="448121"/>
                  </a:lnTo>
                  <a:lnTo>
                    <a:pt x="1163603" y="472210"/>
                  </a:lnTo>
                  <a:lnTo>
                    <a:pt x="1198451" y="494140"/>
                  </a:lnTo>
                  <a:lnTo>
                    <a:pt x="1237030" y="513911"/>
                  </a:lnTo>
                  <a:lnTo>
                    <a:pt x="1226507" y="522649"/>
                  </a:lnTo>
                  <a:lnTo>
                    <a:pt x="1197764" y="552025"/>
                  </a:lnTo>
                  <a:lnTo>
                    <a:pt x="1175383" y="583079"/>
                  </a:lnTo>
                  <a:lnTo>
                    <a:pt x="1169807" y="593070"/>
                  </a:lnTo>
                  <a:lnTo>
                    <a:pt x="1138159" y="576124"/>
                  </a:lnTo>
                  <a:lnTo>
                    <a:pt x="1081930" y="537558"/>
                  </a:lnTo>
                  <a:lnTo>
                    <a:pt x="1034912" y="493046"/>
                  </a:lnTo>
                  <a:lnTo>
                    <a:pt x="995889" y="444942"/>
                  </a:lnTo>
                  <a:lnTo>
                    <a:pt x="964481" y="393973"/>
                  </a:lnTo>
                  <a:lnTo>
                    <a:pt x="939393" y="342456"/>
                  </a:lnTo>
                  <a:lnTo>
                    <a:pt x="929186" y="316639"/>
                  </a:lnTo>
                  <a:lnTo>
                    <a:pt x="914445" y="355416"/>
                  </a:lnTo>
                  <a:lnTo>
                    <a:pt x="896307" y="393535"/>
                  </a:lnTo>
                  <a:lnTo>
                    <a:pt x="874793" y="431006"/>
                  </a:lnTo>
                  <a:lnTo>
                    <a:pt x="849921" y="467839"/>
                  </a:lnTo>
                  <a:lnTo>
                    <a:pt x="821043" y="503333"/>
                  </a:lnTo>
                  <a:lnTo>
                    <a:pt x="787659" y="536776"/>
                  </a:lnTo>
                  <a:lnTo>
                    <a:pt x="749779" y="568158"/>
                  </a:lnTo>
                  <a:lnTo>
                    <a:pt x="707413" y="597468"/>
                  </a:lnTo>
                  <a:lnTo>
                    <a:pt x="700641" y="587968"/>
                  </a:lnTo>
                  <a:lnTo>
                    <a:pt x="692897" y="578320"/>
                  </a:lnTo>
                  <a:lnTo>
                    <a:pt x="664205" y="548887"/>
                  </a:lnTo>
                  <a:lnTo>
                    <a:pt x="630766" y="522706"/>
                  </a:lnTo>
                  <a:lnTo>
                    <a:pt x="674842" y="494768"/>
                  </a:lnTo>
                  <a:lnTo>
                    <a:pt x="713459" y="464671"/>
                  </a:lnTo>
                  <a:lnTo>
                    <a:pt x="746619" y="432414"/>
                  </a:lnTo>
                  <a:lnTo>
                    <a:pt x="774321" y="397998"/>
                  </a:lnTo>
                  <a:lnTo>
                    <a:pt x="797393" y="362230"/>
                  </a:lnTo>
                  <a:lnTo>
                    <a:pt x="816676" y="325932"/>
                  </a:lnTo>
                  <a:lnTo>
                    <a:pt x="832189" y="289124"/>
                  </a:lnTo>
                  <a:lnTo>
                    <a:pt x="843953" y="251824"/>
                  </a:lnTo>
                  <a:lnTo>
                    <a:pt x="859594" y="178934"/>
                  </a:lnTo>
                  <a:lnTo>
                    <a:pt x="866989" y="110677"/>
                  </a:lnTo>
                  <a:lnTo>
                    <a:pt x="869345" y="50351"/>
                  </a:lnTo>
                  <a:lnTo>
                    <a:pt x="869934" y="24405"/>
                  </a:lnTo>
                  <a:lnTo>
                    <a:pt x="870130" y="12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382606" y="38951"/>
                  </a:lnTo>
                  <a:lnTo>
                    <a:pt x="377913" y="46981"/>
                  </a:lnTo>
                  <a:lnTo>
                    <a:pt x="373103" y="54893"/>
                  </a:lnTo>
                  <a:lnTo>
                    <a:pt x="368175" y="62687"/>
                  </a:lnTo>
                  <a:lnTo>
                    <a:pt x="363130" y="70364"/>
                  </a:lnTo>
                  <a:lnTo>
                    <a:pt x="401712" y="102992"/>
                  </a:lnTo>
                  <a:lnTo>
                    <a:pt x="438154" y="131291"/>
                  </a:lnTo>
                  <a:lnTo>
                    <a:pt x="472475" y="155252"/>
                  </a:lnTo>
                  <a:lnTo>
                    <a:pt x="534834" y="190905"/>
                  </a:lnTo>
                  <a:lnTo>
                    <a:pt x="588435" y="214664"/>
                  </a:lnTo>
                  <a:lnTo>
                    <a:pt x="611918" y="222401"/>
                  </a:lnTo>
                  <a:lnTo>
                    <a:pt x="602301" y="231116"/>
                  </a:lnTo>
                  <a:lnTo>
                    <a:pt x="574118" y="262819"/>
                  </a:lnTo>
                  <a:lnTo>
                    <a:pt x="550647" y="298482"/>
                  </a:lnTo>
                  <a:lnTo>
                    <a:pt x="544695" y="310357"/>
                  </a:lnTo>
                  <a:lnTo>
                    <a:pt x="522708" y="300300"/>
                  </a:lnTo>
                  <a:lnTo>
                    <a:pt x="472647" y="272529"/>
                  </a:lnTo>
                  <a:lnTo>
                    <a:pt x="414220" y="233415"/>
                  </a:lnTo>
                  <a:lnTo>
                    <a:pt x="381205" y="207402"/>
                  </a:lnTo>
                  <a:lnTo>
                    <a:pt x="345540" y="176715"/>
                  </a:lnTo>
                  <a:lnTo>
                    <a:pt x="307215" y="141356"/>
                  </a:lnTo>
                  <a:lnTo>
                    <a:pt x="280986" y="168152"/>
                  </a:lnTo>
                  <a:lnTo>
                    <a:pt x="224757" y="216600"/>
                  </a:lnTo>
                  <a:lnTo>
                    <a:pt x="163875" y="258236"/>
                  </a:lnTo>
                  <a:lnTo>
                    <a:pt x="100108" y="294004"/>
                  </a:lnTo>
                  <a:lnTo>
                    <a:pt x="67223" y="309728"/>
                  </a:lnTo>
                  <a:lnTo>
                    <a:pt x="61154" y="298441"/>
                  </a:lnTo>
                  <a:lnTo>
                    <a:pt x="54252" y="286889"/>
                  </a:lnTo>
                  <a:lnTo>
                    <a:pt x="28713" y="251154"/>
                  </a:lnTo>
                  <a:lnTo>
                    <a:pt x="0" y="219260"/>
                  </a:lnTo>
                  <a:lnTo>
                    <a:pt x="45154" y="202416"/>
                  </a:lnTo>
                  <a:lnTo>
                    <a:pt x="88727" y="182677"/>
                  </a:lnTo>
                  <a:lnTo>
                    <a:pt x="130711" y="160052"/>
                  </a:lnTo>
                  <a:lnTo>
                    <a:pt x="171094" y="134550"/>
                  </a:lnTo>
                  <a:lnTo>
                    <a:pt x="208908" y="105944"/>
                  </a:lnTo>
                  <a:lnTo>
                    <a:pt x="243042" y="73989"/>
                  </a:lnTo>
                  <a:lnTo>
                    <a:pt x="273504" y="38678"/>
                  </a:lnTo>
                  <a:lnTo>
                    <a:pt x="30030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89891" y="7740078"/>
              <a:ext cx="1259019" cy="6232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4917" y="8424905"/>
              <a:ext cx="1252527" cy="65199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299524" y="8429167"/>
              <a:ext cx="1209675" cy="610235"/>
            </a:xfrm>
            <a:custGeom>
              <a:avLst/>
              <a:gdLst/>
              <a:ahLst/>
              <a:cxnLst/>
              <a:rect l="l" t="t" r="r" b="b"/>
              <a:pathLst>
                <a:path w="1209675" h="610234">
                  <a:moveTo>
                    <a:pt x="1209387" y="241249"/>
                  </a:moveTo>
                  <a:lnTo>
                    <a:pt x="682911" y="241249"/>
                  </a:lnTo>
                  <a:lnTo>
                    <a:pt x="682911" y="345657"/>
                  </a:lnTo>
                  <a:lnTo>
                    <a:pt x="682439" y="362816"/>
                  </a:lnTo>
                  <a:lnTo>
                    <a:pt x="677984" y="418162"/>
                  </a:lnTo>
                  <a:lnTo>
                    <a:pt x="670645" y="455900"/>
                  </a:lnTo>
                  <a:lnTo>
                    <a:pt x="658885" y="493208"/>
                  </a:lnTo>
                  <a:lnTo>
                    <a:pt x="640937" y="527847"/>
                  </a:lnTo>
                  <a:lnTo>
                    <a:pt x="629509" y="544067"/>
                  </a:lnTo>
                  <a:lnTo>
                    <a:pt x="638265" y="549801"/>
                  </a:lnTo>
                  <a:lnTo>
                    <a:pt x="669717" y="574642"/>
                  </a:lnTo>
                  <a:lnTo>
                    <a:pt x="699108" y="602177"/>
                  </a:lnTo>
                  <a:lnTo>
                    <a:pt x="706156" y="610033"/>
                  </a:lnTo>
                  <a:lnTo>
                    <a:pt x="720212" y="590202"/>
                  </a:lnTo>
                  <a:lnTo>
                    <a:pt x="743100" y="546496"/>
                  </a:lnTo>
                  <a:lnTo>
                    <a:pt x="759217" y="497942"/>
                  </a:lnTo>
                  <a:lnTo>
                    <a:pt x="770055" y="448153"/>
                  </a:lnTo>
                  <a:lnTo>
                    <a:pt x="776103" y="398425"/>
                  </a:lnTo>
                  <a:lnTo>
                    <a:pt x="778816" y="352448"/>
                  </a:lnTo>
                  <a:lnTo>
                    <a:pt x="779033" y="330461"/>
                  </a:lnTo>
                  <a:lnTo>
                    <a:pt x="1209387" y="330461"/>
                  </a:lnTo>
                  <a:lnTo>
                    <a:pt x="1209387" y="241249"/>
                  </a:lnTo>
                  <a:close/>
                </a:path>
                <a:path w="1209675" h="610234">
                  <a:moveTo>
                    <a:pt x="855052" y="149524"/>
                  </a:moveTo>
                  <a:lnTo>
                    <a:pt x="821755" y="149524"/>
                  </a:lnTo>
                  <a:lnTo>
                    <a:pt x="766468" y="173397"/>
                  </a:lnTo>
                  <a:lnTo>
                    <a:pt x="771943" y="181190"/>
                  </a:lnTo>
                  <a:lnTo>
                    <a:pt x="777358" y="189326"/>
                  </a:lnTo>
                  <a:lnTo>
                    <a:pt x="797658" y="224155"/>
                  </a:lnTo>
                  <a:lnTo>
                    <a:pt x="806048" y="241249"/>
                  </a:lnTo>
                  <a:lnTo>
                    <a:pt x="856937" y="241249"/>
                  </a:lnTo>
                  <a:lnTo>
                    <a:pt x="899030" y="222401"/>
                  </a:lnTo>
                  <a:lnTo>
                    <a:pt x="895458" y="213979"/>
                  </a:lnTo>
                  <a:lnTo>
                    <a:pt x="891190" y="205203"/>
                  </a:lnTo>
                  <a:lnTo>
                    <a:pt x="868219" y="167665"/>
                  </a:lnTo>
                  <a:lnTo>
                    <a:pt x="861724" y="158496"/>
                  </a:lnTo>
                  <a:lnTo>
                    <a:pt x="855052" y="149524"/>
                  </a:lnTo>
                  <a:close/>
                </a:path>
                <a:path w="1209675" h="610234">
                  <a:moveTo>
                    <a:pt x="1048554" y="149524"/>
                  </a:moveTo>
                  <a:lnTo>
                    <a:pt x="1032848" y="149524"/>
                  </a:lnTo>
                  <a:lnTo>
                    <a:pt x="1028983" y="160754"/>
                  </a:lnTo>
                  <a:lnTo>
                    <a:pt x="1024628" y="172298"/>
                  </a:lnTo>
                  <a:lnTo>
                    <a:pt x="1009048" y="208324"/>
                  </a:lnTo>
                  <a:lnTo>
                    <a:pt x="992011" y="241249"/>
                  </a:lnTo>
                  <a:lnTo>
                    <a:pt x="1088762" y="241249"/>
                  </a:lnTo>
                  <a:lnTo>
                    <a:pt x="1124808" y="193960"/>
                  </a:lnTo>
                  <a:lnTo>
                    <a:pt x="1137766" y="177167"/>
                  </a:lnTo>
                  <a:lnTo>
                    <a:pt x="1048554" y="149524"/>
                  </a:lnTo>
                  <a:close/>
                </a:path>
                <a:path w="1209675" h="610234">
                  <a:moveTo>
                    <a:pt x="1197450" y="62825"/>
                  </a:moveTo>
                  <a:lnTo>
                    <a:pt x="679769" y="62825"/>
                  </a:lnTo>
                  <a:lnTo>
                    <a:pt x="679769" y="149524"/>
                  </a:lnTo>
                  <a:lnTo>
                    <a:pt x="1197450" y="149524"/>
                  </a:lnTo>
                  <a:lnTo>
                    <a:pt x="1197450" y="62825"/>
                  </a:lnTo>
                  <a:close/>
                </a:path>
                <a:path w="1209675" h="610234">
                  <a:moveTo>
                    <a:pt x="958714" y="0"/>
                  </a:moveTo>
                  <a:lnTo>
                    <a:pt x="863219" y="21988"/>
                  </a:lnTo>
                  <a:lnTo>
                    <a:pt x="867094" y="27957"/>
                  </a:lnTo>
                  <a:lnTo>
                    <a:pt x="870863" y="34449"/>
                  </a:lnTo>
                  <a:lnTo>
                    <a:pt x="874737" y="41464"/>
                  </a:lnTo>
                  <a:lnTo>
                    <a:pt x="878716" y="48375"/>
                  </a:lnTo>
                  <a:lnTo>
                    <a:pt x="882381" y="55495"/>
                  </a:lnTo>
                  <a:lnTo>
                    <a:pt x="885836" y="62825"/>
                  </a:lnTo>
                  <a:lnTo>
                    <a:pt x="994524" y="62825"/>
                  </a:lnTo>
                  <a:lnTo>
                    <a:pt x="974116" y="22646"/>
                  </a:lnTo>
                  <a:lnTo>
                    <a:pt x="963979" y="7182"/>
                  </a:lnTo>
                  <a:lnTo>
                    <a:pt x="958714" y="0"/>
                  </a:lnTo>
                  <a:close/>
                </a:path>
                <a:path w="1209675" h="610234">
                  <a:moveTo>
                    <a:pt x="591814" y="494435"/>
                  </a:moveTo>
                  <a:lnTo>
                    <a:pt x="20104" y="494435"/>
                  </a:lnTo>
                  <a:lnTo>
                    <a:pt x="20104" y="583647"/>
                  </a:lnTo>
                  <a:lnTo>
                    <a:pt x="591814" y="583647"/>
                  </a:lnTo>
                  <a:lnTo>
                    <a:pt x="591814" y="494435"/>
                  </a:lnTo>
                  <a:close/>
                </a:path>
                <a:path w="1209675" h="610234">
                  <a:moveTo>
                    <a:pt x="353078" y="386375"/>
                  </a:moveTo>
                  <a:lnTo>
                    <a:pt x="257583" y="386375"/>
                  </a:lnTo>
                  <a:lnTo>
                    <a:pt x="257583" y="494435"/>
                  </a:lnTo>
                  <a:lnTo>
                    <a:pt x="353078" y="494435"/>
                  </a:lnTo>
                  <a:lnTo>
                    <a:pt x="353078" y="386375"/>
                  </a:lnTo>
                  <a:close/>
                </a:path>
                <a:path w="1209675" h="610234">
                  <a:moveTo>
                    <a:pt x="533386" y="298420"/>
                  </a:moveTo>
                  <a:lnTo>
                    <a:pt x="94866" y="298420"/>
                  </a:lnTo>
                  <a:lnTo>
                    <a:pt x="94866" y="386375"/>
                  </a:lnTo>
                  <a:lnTo>
                    <a:pt x="533386" y="386375"/>
                  </a:lnTo>
                  <a:lnTo>
                    <a:pt x="533386" y="298420"/>
                  </a:lnTo>
                  <a:close/>
                </a:path>
                <a:path w="1209675" h="610234">
                  <a:moveTo>
                    <a:pt x="353078" y="202297"/>
                  </a:moveTo>
                  <a:lnTo>
                    <a:pt x="257583" y="202297"/>
                  </a:lnTo>
                  <a:lnTo>
                    <a:pt x="257583" y="298420"/>
                  </a:lnTo>
                  <a:lnTo>
                    <a:pt x="353078" y="298420"/>
                  </a:lnTo>
                  <a:lnTo>
                    <a:pt x="353078" y="202297"/>
                  </a:lnTo>
                  <a:close/>
                </a:path>
                <a:path w="1209675" h="610234">
                  <a:moveTo>
                    <a:pt x="109944" y="10052"/>
                  </a:moveTo>
                  <a:lnTo>
                    <a:pt x="90560" y="73296"/>
                  </a:lnTo>
                  <a:lnTo>
                    <a:pt x="65128" y="133713"/>
                  </a:lnTo>
                  <a:lnTo>
                    <a:pt x="34606" y="187834"/>
                  </a:lnTo>
                  <a:lnTo>
                    <a:pt x="0" y="232453"/>
                  </a:lnTo>
                  <a:lnTo>
                    <a:pt x="9698" y="237931"/>
                  </a:lnTo>
                  <a:lnTo>
                    <a:pt x="43035" y="258840"/>
                  </a:lnTo>
                  <a:lnTo>
                    <a:pt x="74251" y="281177"/>
                  </a:lnTo>
                  <a:lnTo>
                    <a:pt x="82301" y="287739"/>
                  </a:lnTo>
                  <a:lnTo>
                    <a:pt x="89347" y="278689"/>
                  </a:lnTo>
                  <a:lnTo>
                    <a:pt x="116948" y="237460"/>
                  </a:lnTo>
                  <a:lnTo>
                    <a:pt x="136959" y="202297"/>
                  </a:lnTo>
                  <a:lnTo>
                    <a:pt x="558517" y="202297"/>
                  </a:lnTo>
                  <a:lnTo>
                    <a:pt x="558517" y="113085"/>
                  </a:lnTo>
                  <a:lnTo>
                    <a:pt x="177167" y="113085"/>
                  </a:lnTo>
                  <a:lnTo>
                    <a:pt x="184961" y="92844"/>
                  </a:lnTo>
                  <a:lnTo>
                    <a:pt x="192166" y="72484"/>
                  </a:lnTo>
                  <a:lnTo>
                    <a:pt x="198783" y="52007"/>
                  </a:lnTo>
                  <a:lnTo>
                    <a:pt x="204810" y="31412"/>
                  </a:lnTo>
                  <a:lnTo>
                    <a:pt x="109944" y="10052"/>
                  </a:lnTo>
                  <a:close/>
                </a:path>
                <a:path w="1209675" h="610234">
                  <a:moveTo>
                    <a:pt x="353078" y="3769"/>
                  </a:moveTo>
                  <a:lnTo>
                    <a:pt x="257583" y="3769"/>
                  </a:lnTo>
                  <a:lnTo>
                    <a:pt x="257583" y="113085"/>
                  </a:lnTo>
                  <a:lnTo>
                    <a:pt x="353078" y="113085"/>
                  </a:lnTo>
                  <a:lnTo>
                    <a:pt x="353078" y="37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42640" y="8566755"/>
              <a:ext cx="201669" cy="11559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87587" y="8416079"/>
              <a:ext cx="1233679" cy="6357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93660" y="9108466"/>
              <a:ext cx="1267710" cy="63940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297639" y="9112707"/>
              <a:ext cx="1226185" cy="596900"/>
            </a:xfrm>
            <a:custGeom>
              <a:avLst/>
              <a:gdLst/>
              <a:ahLst/>
              <a:cxnLst/>
              <a:rect l="l" t="t" r="r" b="b"/>
              <a:pathLst>
                <a:path w="1226184" h="596900">
                  <a:moveTo>
                    <a:pt x="175282" y="197271"/>
                  </a:moveTo>
                  <a:lnTo>
                    <a:pt x="84814" y="197271"/>
                  </a:lnTo>
                  <a:lnTo>
                    <a:pt x="82697" y="246569"/>
                  </a:lnTo>
                  <a:lnTo>
                    <a:pt x="78557" y="293786"/>
                  </a:lnTo>
                  <a:lnTo>
                    <a:pt x="72415" y="338922"/>
                  </a:lnTo>
                  <a:lnTo>
                    <a:pt x="64291" y="381977"/>
                  </a:lnTo>
                  <a:lnTo>
                    <a:pt x="53494" y="422760"/>
                  </a:lnTo>
                  <a:lnTo>
                    <a:pt x="39174" y="460941"/>
                  </a:lnTo>
                  <a:lnTo>
                    <a:pt x="21339" y="496550"/>
                  </a:lnTo>
                  <a:lnTo>
                    <a:pt x="0" y="529617"/>
                  </a:lnTo>
                  <a:lnTo>
                    <a:pt x="9539" y="535803"/>
                  </a:lnTo>
                  <a:lnTo>
                    <a:pt x="47820" y="569246"/>
                  </a:lnTo>
                  <a:lnTo>
                    <a:pt x="70364" y="596840"/>
                  </a:lnTo>
                  <a:lnTo>
                    <a:pt x="78739" y="584903"/>
                  </a:lnTo>
                  <a:lnTo>
                    <a:pt x="100729" y="547836"/>
                  </a:lnTo>
                  <a:lnTo>
                    <a:pt x="119489" y="507785"/>
                  </a:lnTo>
                  <a:lnTo>
                    <a:pt x="125022" y="493806"/>
                  </a:lnTo>
                  <a:lnTo>
                    <a:pt x="291439" y="493806"/>
                  </a:lnTo>
                  <a:lnTo>
                    <a:pt x="291559" y="493178"/>
                  </a:lnTo>
                  <a:lnTo>
                    <a:pt x="167115" y="493178"/>
                  </a:lnTo>
                  <a:lnTo>
                    <a:pt x="160309" y="492969"/>
                  </a:lnTo>
                  <a:lnTo>
                    <a:pt x="146232" y="492236"/>
                  </a:lnTo>
                  <a:lnTo>
                    <a:pt x="139943" y="491804"/>
                  </a:lnTo>
                  <a:lnTo>
                    <a:pt x="126278" y="490665"/>
                  </a:lnTo>
                  <a:lnTo>
                    <a:pt x="137119" y="458091"/>
                  </a:lnTo>
                  <a:lnTo>
                    <a:pt x="146409" y="424280"/>
                  </a:lnTo>
                  <a:lnTo>
                    <a:pt x="160413" y="352868"/>
                  </a:lnTo>
                  <a:lnTo>
                    <a:pt x="169693" y="276994"/>
                  </a:lnTo>
                  <a:lnTo>
                    <a:pt x="172944" y="237618"/>
                  </a:lnTo>
                  <a:lnTo>
                    <a:pt x="175282" y="197271"/>
                  </a:lnTo>
                  <a:close/>
                </a:path>
                <a:path w="1226184" h="596900">
                  <a:moveTo>
                    <a:pt x="291439" y="493806"/>
                  </a:moveTo>
                  <a:lnTo>
                    <a:pt x="125022" y="493806"/>
                  </a:lnTo>
                  <a:lnTo>
                    <a:pt x="130028" y="504372"/>
                  </a:lnTo>
                  <a:lnTo>
                    <a:pt x="134524" y="515507"/>
                  </a:lnTo>
                  <a:lnTo>
                    <a:pt x="147089" y="563451"/>
                  </a:lnTo>
                  <a:lnTo>
                    <a:pt x="149524" y="584903"/>
                  </a:lnTo>
                  <a:lnTo>
                    <a:pt x="160243" y="585060"/>
                  </a:lnTo>
                  <a:lnTo>
                    <a:pt x="170570" y="585060"/>
                  </a:lnTo>
                  <a:lnTo>
                    <a:pt x="180504" y="584903"/>
                  </a:lnTo>
                  <a:lnTo>
                    <a:pt x="223029" y="580505"/>
                  </a:lnTo>
                  <a:lnTo>
                    <a:pt x="263159" y="558281"/>
                  </a:lnTo>
                  <a:lnTo>
                    <a:pt x="285069" y="521122"/>
                  </a:lnTo>
                  <a:lnTo>
                    <a:pt x="289310" y="504953"/>
                  </a:lnTo>
                  <a:lnTo>
                    <a:pt x="291439" y="493806"/>
                  </a:lnTo>
                  <a:close/>
                </a:path>
                <a:path w="1226184" h="596900">
                  <a:moveTo>
                    <a:pt x="315383" y="108059"/>
                  </a:moveTo>
                  <a:lnTo>
                    <a:pt x="18219" y="108059"/>
                  </a:lnTo>
                  <a:lnTo>
                    <a:pt x="18219" y="197271"/>
                  </a:lnTo>
                  <a:lnTo>
                    <a:pt x="221773" y="197271"/>
                  </a:lnTo>
                  <a:lnTo>
                    <a:pt x="220024" y="242762"/>
                  </a:lnTo>
                  <a:lnTo>
                    <a:pt x="218226" y="283747"/>
                  </a:lnTo>
                  <a:lnTo>
                    <a:pt x="214399" y="352868"/>
                  </a:lnTo>
                  <a:lnTo>
                    <a:pt x="210320" y="404372"/>
                  </a:lnTo>
                  <a:lnTo>
                    <a:pt x="203053" y="455758"/>
                  </a:lnTo>
                  <a:lnTo>
                    <a:pt x="180916" y="492241"/>
                  </a:lnTo>
                  <a:lnTo>
                    <a:pt x="177062" y="493178"/>
                  </a:lnTo>
                  <a:lnTo>
                    <a:pt x="291559" y="493178"/>
                  </a:lnTo>
                  <a:lnTo>
                    <a:pt x="299598" y="432539"/>
                  </a:lnTo>
                  <a:lnTo>
                    <a:pt x="305016" y="360617"/>
                  </a:lnTo>
                  <a:lnTo>
                    <a:pt x="307474" y="315407"/>
                  </a:lnTo>
                  <a:lnTo>
                    <a:pt x="309728" y="266850"/>
                  </a:lnTo>
                  <a:lnTo>
                    <a:pt x="311966" y="210896"/>
                  </a:lnTo>
                  <a:lnTo>
                    <a:pt x="314126" y="148895"/>
                  </a:lnTo>
                  <a:lnTo>
                    <a:pt x="314440" y="142194"/>
                  </a:lnTo>
                  <a:lnTo>
                    <a:pt x="314754" y="134027"/>
                  </a:lnTo>
                  <a:lnTo>
                    <a:pt x="314964" y="124184"/>
                  </a:lnTo>
                  <a:lnTo>
                    <a:pt x="315278" y="114446"/>
                  </a:lnTo>
                  <a:lnTo>
                    <a:pt x="315383" y="108059"/>
                  </a:lnTo>
                  <a:close/>
                </a:path>
                <a:path w="1226184" h="596900">
                  <a:moveTo>
                    <a:pt x="179052" y="0"/>
                  </a:moveTo>
                  <a:lnTo>
                    <a:pt x="86698" y="0"/>
                  </a:lnTo>
                  <a:lnTo>
                    <a:pt x="86698" y="108059"/>
                  </a:lnTo>
                  <a:lnTo>
                    <a:pt x="177795" y="108059"/>
                  </a:lnTo>
                  <a:lnTo>
                    <a:pt x="178029" y="94764"/>
                  </a:lnTo>
                  <a:lnTo>
                    <a:pt x="178458" y="67978"/>
                  </a:lnTo>
                  <a:lnTo>
                    <a:pt x="178831" y="40860"/>
                  </a:lnTo>
                  <a:lnTo>
                    <a:pt x="178960" y="27263"/>
                  </a:lnTo>
                  <a:lnTo>
                    <a:pt x="179052" y="0"/>
                  </a:lnTo>
                  <a:close/>
                </a:path>
                <a:path w="1226184" h="596900">
                  <a:moveTo>
                    <a:pt x="583018" y="67223"/>
                  </a:moveTo>
                  <a:lnTo>
                    <a:pt x="333602" y="67223"/>
                  </a:lnTo>
                  <a:lnTo>
                    <a:pt x="333602" y="581134"/>
                  </a:lnTo>
                  <a:lnTo>
                    <a:pt x="424699" y="581134"/>
                  </a:lnTo>
                  <a:lnTo>
                    <a:pt x="424699" y="538412"/>
                  </a:lnTo>
                  <a:lnTo>
                    <a:pt x="583018" y="538412"/>
                  </a:lnTo>
                  <a:lnTo>
                    <a:pt x="583018" y="450457"/>
                  </a:lnTo>
                  <a:lnTo>
                    <a:pt x="424699" y="450457"/>
                  </a:lnTo>
                  <a:lnTo>
                    <a:pt x="424699" y="155178"/>
                  </a:lnTo>
                  <a:lnTo>
                    <a:pt x="583018" y="155178"/>
                  </a:lnTo>
                  <a:lnTo>
                    <a:pt x="583018" y="67223"/>
                  </a:lnTo>
                  <a:close/>
                </a:path>
                <a:path w="1226184" h="596900">
                  <a:moveTo>
                    <a:pt x="583018" y="538412"/>
                  </a:moveTo>
                  <a:lnTo>
                    <a:pt x="487524" y="538412"/>
                  </a:lnTo>
                  <a:lnTo>
                    <a:pt x="487524" y="576108"/>
                  </a:lnTo>
                  <a:lnTo>
                    <a:pt x="583018" y="576108"/>
                  </a:lnTo>
                  <a:lnTo>
                    <a:pt x="583018" y="538412"/>
                  </a:lnTo>
                  <a:close/>
                </a:path>
                <a:path w="1226184" h="596900">
                  <a:moveTo>
                    <a:pt x="583018" y="155178"/>
                  </a:moveTo>
                  <a:lnTo>
                    <a:pt x="487524" y="155178"/>
                  </a:lnTo>
                  <a:lnTo>
                    <a:pt x="487524" y="450457"/>
                  </a:lnTo>
                  <a:lnTo>
                    <a:pt x="583018" y="450457"/>
                  </a:lnTo>
                  <a:lnTo>
                    <a:pt x="583018" y="155178"/>
                  </a:lnTo>
                  <a:close/>
                </a:path>
                <a:path w="1226184" h="596900">
                  <a:moveTo>
                    <a:pt x="1225721" y="462394"/>
                  </a:moveTo>
                  <a:lnTo>
                    <a:pt x="645844" y="462394"/>
                  </a:lnTo>
                  <a:lnTo>
                    <a:pt x="645844" y="554747"/>
                  </a:lnTo>
                  <a:lnTo>
                    <a:pt x="1225721" y="554747"/>
                  </a:lnTo>
                  <a:lnTo>
                    <a:pt x="1225721" y="462394"/>
                  </a:lnTo>
                  <a:close/>
                </a:path>
                <a:path w="1226184" h="596900">
                  <a:moveTo>
                    <a:pt x="983844" y="156435"/>
                  </a:moveTo>
                  <a:lnTo>
                    <a:pt x="878926" y="156435"/>
                  </a:lnTo>
                  <a:lnTo>
                    <a:pt x="878926" y="462394"/>
                  </a:lnTo>
                  <a:lnTo>
                    <a:pt x="983844" y="462394"/>
                  </a:lnTo>
                  <a:lnTo>
                    <a:pt x="983844" y="156435"/>
                  </a:lnTo>
                  <a:close/>
                </a:path>
                <a:path w="1226184" h="596900">
                  <a:moveTo>
                    <a:pt x="1188026" y="60940"/>
                  </a:moveTo>
                  <a:lnTo>
                    <a:pt x="681654" y="60940"/>
                  </a:lnTo>
                  <a:lnTo>
                    <a:pt x="681654" y="156435"/>
                  </a:lnTo>
                  <a:lnTo>
                    <a:pt x="1188026" y="156435"/>
                  </a:lnTo>
                  <a:lnTo>
                    <a:pt x="1188026" y="609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3918" y="9173647"/>
              <a:ext cx="1099820" cy="520700"/>
            </a:xfrm>
            <a:custGeom>
              <a:avLst/>
              <a:gdLst/>
              <a:ahLst/>
              <a:cxnLst/>
              <a:rect l="l" t="t" r="r" b="b"/>
              <a:pathLst>
                <a:path w="1099820" h="520700">
                  <a:moveTo>
                    <a:pt x="49003" y="136330"/>
                  </a:moveTo>
                  <a:lnTo>
                    <a:pt x="46665" y="176678"/>
                  </a:lnTo>
                  <a:lnTo>
                    <a:pt x="43414" y="216053"/>
                  </a:lnTo>
                  <a:lnTo>
                    <a:pt x="39241" y="254467"/>
                  </a:lnTo>
                  <a:lnTo>
                    <a:pt x="27888" y="328272"/>
                  </a:lnTo>
                  <a:lnTo>
                    <a:pt x="10840" y="397150"/>
                  </a:lnTo>
                  <a:lnTo>
                    <a:pt x="0" y="429725"/>
                  </a:lnTo>
                  <a:lnTo>
                    <a:pt x="6989" y="430328"/>
                  </a:lnTo>
                  <a:lnTo>
                    <a:pt x="13664" y="430863"/>
                  </a:lnTo>
                  <a:lnTo>
                    <a:pt x="20025" y="431300"/>
                  </a:lnTo>
                  <a:lnTo>
                    <a:pt x="26072" y="431609"/>
                  </a:lnTo>
                  <a:lnTo>
                    <a:pt x="34030" y="432028"/>
                  </a:lnTo>
                  <a:lnTo>
                    <a:pt x="40836" y="432238"/>
                  </a:lnTo>
                  <a:lnTo>
                    <a:pt x="46490" y="432238"/>
                  </a:lnTo>
                  <a:lnTo>
                    <a:pt x="50783" y="432238"/>
                  </a:lnTo>
                  <a:lnTo>
                    <a:pt x="54658" y="431295"/>
                  </a:lnTo>
                  <a:lnTo>
                    <a:pt x="57903" y="429411"/>
                  </a:lnTo>
                  <a:lnTo>
                    <a:pt x="61149" y="427526"/>
                  </a:lnTo>
                  <a:lnTo>
                    <a:pt x="79369" y="381035"/>
                  </a:lnTo>
                  <a:lnTo>
                    <a:pt x="86186" y="319177"/>
                  </a:lnTo>
                  <a:lnTo>
                    <a:pt x="90090" y="259296"/>
                  </a:lnTo>
                  <a:lnTo>
                    <a:pt x="93745" y="181822"/>
                  </a:lnTo>
                  <a:lnTo>
                    <a:pt x="95494" y="136330"/>
                  </a:lnTo>
                  <a:lnTo>
                    <a:pt x="49003" y="136330"/>
                  </a:lnTo>
                  <a:close/>
                </a:path>
                <a:path w="1099820" h="520700">
                  <a:moveTo>
                    <a:pt x="298420" y="94237"/>
                  </a:moveTo>
                  <a:lnTo>
                    <a:pt x="298420" y="389516"/>
                  </a:lnTo>
                  <a:lnTo>
                    <a:pt x="361245" y="389516"/>
                  </a:lnTo>
                  <a:lnTo>
                    <a:pt x="361245" y="94237"/>
                  </a:lnTo>
                  <a:lnTo>
                    <a:pt x="298420" y="94237"/>
                  </a:lnTo>
                  <a:close/>
                </a:path>
                <a:path w="1099820" h="520700">
                  <a:moveTo>
                    <a:pt x="207323" y="6282"/>
                  </a:moveTo>
                  <a:lnTo>
                    <a:pt x="456740" y="6282"/>
                  </a:lnTo>
                  <a:lnTo>
                    <a:pt x="456740" y="515167"/>
                  </a:lnTo>
                  <a:lnTo>
                    <a:pt x="361245" y="515167"/>
                  </a:lnTo>
                  <a:lnTo>
                    <a:pt x="361245" y="477472"/>
                  </a:lnTo>
                  <a:lnTo>
                    <a:pt x="298420" y="477472"/>
                  </a:lnTo>
                  <a:lnTo>
                    <a:pt x="298420" y="520193"/>
                  </a:lnTo>
                  <a:lnTo>
                    <a:pt x="207323" y="520193"/>
                  </a:lnTo>
                  <a:lnTo>
                    <a:pt x="207323" y="6282"/>
                  </a:lnTo>
                  <a:close/>
                </a:path>
                <a:path w="1099820" h="520700">
                  <a:moveTo>
                    <a:pt x="555375" y="0"/>
                  </a:moveTo>
                  <a:lnTo>
                    <a:pt x="1061747" y="0"/>
                  </a:lnTo>
                  <a:lnTo>
                    <a:pt x="1061747" y="95494"/>
                  </a:lnTo>
                  <a:lnTo>
                    <a:pt x="857565" y="95494"/>
                  </a:lnTo>
                  <a:lnTo>
                    <a:pt x="857565" y="401453"/>
                  </a:lnTo>
                  <a:lnTo>
                    <a:pt x="1099442" y="401453"/>
                  </a:lnTo>
                  <a:lnTo>
                    <a:pt x="1099442" y="493806"/>
                  </a:lnTo>
                  <a:lnTo>
                    <a:pt x="519565" y="493806"/>
                  </a:lnTo>
                  <a:lnTo>
                    <a:pt x="519565" y="401453"/>
                  </a:lnTo>
                  <a:lnTo>
                    <a:pt x="752647" y="401453"/>
                  </a:lnTo>
                  <a:lnTo>
                    <a:pt x="752647" y="95494"/>
                  </a:lnTo>
                  <a:lnTo>
                    <a:pt x="555375" y="95494"/>
                  </a:lnTo>
                  <a:lnTo>
                    <a:pt x="55537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85702" y="9099618"/>
              <a:ext cx="1250642" cy="62197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7447940" y="7517258"/>
            <a:ext cx="2553970" cy="2553970"/>
            <a:chOff x="7447940" y="7517258"/>
            <a:chExt cx="2553970" cy="2553970"/>
          </a:xfrm>
        </p:grpSpPr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58411" y="7527729"/>
              <a:ext cx="2532802" cy="253280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458411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91595" y="8418560"/>
              <a:ext cx="1879628" cy="65069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795992" y="8422885"/>
              <a:ext cx="1837689" cy="608330"/>
            </a:xfrm>
            <a:custGeom>
              <a:avLst/>
              <a:gdLst/>
              <a:ahLst/>
              <a:cxnLst/>
              <a:rect l="l" t="t" r="r" b="b"/>
              <a:pathLst>
                <a:path w="1837690" h="608329">
                  <a:moveTo>
                    <a:pt x="505508" y="507000"/>
                  </a:moveTo>
                  <a:lnTo>
                    <a:pt x="335487" y="507000"/>
                  </a:lnTo>
                  <a:lnTo>
                    <a:pt x="359930" y="519800"/>
                  </a:lnTo>
                  <a:lnTo>
                    <a:pt x="383784" y="532758"/>
                  </a:lnTo>
                  <a:lnTo>
                    <a:pt x="429725" y="559145"/>
                  </a:lnTo>
                  <a:lnTo>
                    <a:pt x="470483" y="584785"/>
                  </a:lnTo>
                  <a:lnTo>
                    <a:pt x="503230" y="608149"/>
                  </a:lnTo>
                  <a:lnTo>
                    <a:pt x="567312" y="545951"/>
                  </a:lnTo>
                  <a:lnTo>
                    <a:pt x="528884" y="520821"/>
                  </a:lnTo>
                  <a:lnTo>
                    <a:pt x="517754" y="514127"/>
                  </a:lnTo>
                  <a:lnTo>
                    <a:pt x="505508" y="507000"/>
                  </a:lnTo>
                  <a:close/>
                </a:path>
                <a:path w="1837690" h="608329">
                  <a:moveTo>
                    <a:pt x="489409" y="233710"/>
                  </a:moveTo>
                  <a:lnTo>
                    <a:pt x="108687" y="233710"/>
                  </a:lnTo>
                  <a:lnTo>
                    <a:pt x="108612" y="488250"/>
                  </a:lnTo>
                  <a:lnTo>
                    <a:pt x="108214" y="495379"/>
                  </a:lnTo>
                  <a:lnTo>
                    <a:pt x="85442" y="527732"/>
                  </a:lnTo>
                  <a:lnTo>
                    <a:pt x="90015" y="534977"/>
                  </a:lnTo>
                  <a:lnTo>
                    <a:pt x="106758" y="574380"/>
                  </a:lnTo>
                  <a:lnTo>
                    <a:pt x="114342" y="603122"/>
                  </a:lnTo>
                  <a:lnTo>
                    <a:pt x="119579" y="600686"/>
                  </a:lnTo>
                  <a:lnTo>
                    <a:pt x="169314" y="587783"/>
                  </a:lnTo>
                  <a:lnTo>
                    <a:pt x="232885" y="577045"/>
                  </a:lnTo>
                  <a:lnTo>
                    <a:pt x="337371" y="561658"/>
                  </a:lnTo>
                  <a:lnTo>
                    <a:pt x="336743" y="554852"/>
                  </a:lnTo>
                  <a:lnTo>
                    <a:pt x="336182" y="545873"/>
                  </a:lnTo>
                  <a:lnTo>
                    <a:pt x="335696" y="536842"/>
                  </a:lnTo>
                  <a:lnTo>
                    <a:pt x="335457" y="529543"/>
                  </a:lnTo>
                  <a:lnTo>
                    <a:pt x="335487" y="507000"/>
                  </a:lnTo>
                  <a:lnTo>
                    <a:pt x="505508" y="507000"/>
                  </a:lnTo>
                  <a:lnTo>
                    <a:pt x="493274" y="500089"/>
                  </a:lnTo>
                  <a:lnTo>
                    <a:pt x="199784" y="500089"/>
                  </a:lnTo>
                  <a:lnTo>
                    <a:pt x="199784" y="430981"/>
                  </a:lnTo>
                  <a:lnTo>
                    <a:pt x="546808" y="430981"/>
                  </a:lnTo>
                  <a:lnTo>
                    <a:pt x="507828" y="398312"/>
                  </a:lnTo>
                  <a:lnTo>
                    <a:pt x="489409" y="398312"/>
                  </a:lnTo>
                  <a:lnTo>
                    <a:pt x="489409" y="361245"/>
                  </a:lnTo>
                  <a:lnTo>
                    <a:pt x="199784" y="361245"/>
                  </a:lnTo>
                  <a:lnTo>
                    <a:pt x="199784" y="338000"/>
                  </a:lnTo>
                  <a:lnTo>
                    <a:pt x="489409" y="338000"/>
                  </a:lnTo>
                  <a:lnTo>
                    <a:pt x="489409" y="273918"/>
                  </a:lnTo>
                  <a:lnTo>
                    <a:pt x="199784" y="273918"/>
                  </a:lnTo>
                  <a:lnTo>
                    <a:pt x="199784" y="253186"/>
                  </a:lnTo>
                  <a:lnTo>
                    <a:pt x="489409" y="253186"/>
                  </a:lnTo>
                  <a:lnTo>
                    <a:pt x="489409" y="233710"/>
                  </a:lnTo>
                  <a:close/>
                </a:path>
                <a:path w="1837690" h="608329">
                  <a:moveTo>
                    <a:pt x="351821" y="430981"/>
                  </a:moveTo>
                  <a:lnTo>
                    <a:pt x="295907" y="430981"/>
                  </a:lnTo>
                  <a:lnTo>
                    <a:pt x="254442" y="468676"/>
                  </a:lnTo>
                  <a:lnTo>
                    <a:pt x="264946" y="473369"/>
                  </a:lnTo>
                  <a:lnTo>
                    <a:pt x="297163" y="488152"/>
                  </a:lnTo>
                  <a:lnTo>
                    <a:pt x="199784" y="500089"/>
                  </a:lnTo>
                  <a:lnTo>
                    <a:pt x="493274" y="500089"/>
                  </a:lnTo>
                  <a:lnTo>
                    <a:pt x="481870" y="493806"/>
                  </a:lnTo>
                  <a:lnTo>
                    <a:pt x="492318" y="488250"/>
                  </a:lnTo>
                  <a:lnTo>
                    <a:pt x="534304" y="464789"/>
                  </a:lnTo>
                  <a:lnTo>
                    <a:pt x="551761" y="454227"/>
                  </a:lnTo>
                  <a:lnTo>
                    <a:pt x="403338" y="454227"/>
                  </a:lnTo>
                  <a:lnTo>
                    <a:pt x="364524" y="436616"/>
                  </a:lnTo>
                  <a:lnTo>
                    <a:pt x="351821" y="430981"/>
                  </a:lnTo>
                  <a:close/>
                </a:path>
                <a:path w="1837690" h="608329">
                  <a:moveTo>
                    <a:pt x="546808" y="430981"/>
                  </a:moveTo>
                  <a:lnTo>
                    <a:pt x="442290" y="430981"/>
                  </a:lnTo>
                  <a:lnTo>
                    <a:pt x="416112" y="447002"/>
                  </a:lnTo>
                  <a:lnTo>
                    <a:pt x="403338" y="454227"/>
                  </a:lnTo>
                  <a:lnTo>
                    <a:pt x="551761" y="454227"/>
                  </a:lnTo>
                  <a:lnTo>
                    <a:pt x="554765" y="452381"/>
                  </a:lnTo>
                  <a:lnTo>
                    <a:pt x="564799" y="446059"/>
                  </a:lnTo>
                  <a:lnTo>
                    <a:pt x="546808" y="430981"/>
                  </a:lnTo>
                  <a:close/>
                </a:path>
                <a:path w="1837690" h="608329">
                  <a:moveTo>
                    <a:pt x="498832" y="390773"/>
                  </a:moveTo>
                  <a:lnTo>
                    <a:pt x="489409" y="398312"/>
                  </a:lnTo>
                  <a:lnTo>
                    <a:pt x="507828" y="398312"/>
                  </a:lnTo>
                  <a:lnTo>
                    <a:pt x="498832" y="390773"/>
                  </a:lnTo>
                  <a:close/>
                </a:path>
                <a:path w="1837690" h="608329">
                  <a:moveTo>
                    <a:pt x="489409" y="338000"/>
                  </a:moveTo>
                  <a:lnTo>
                    <a:pt x="397055" y="338000"/>
                  </a:lnTo>
                  <a:lnTo>
                    <a:pt x="397055" y="361245"/>
                  </a:lnTo>
                  <a:lnTo>
                    <a:pt x="489409" y="361245"/>
                  </a:lnTo>
                  <a:lnTo>
                    <a:pt x="489409" y="338000"/>
                  </a:lnTo>
                  <a:close/>
                </a:path>
                <a:path w="1837690" h="608329">
                  <a:moveTo>
                    <a:pt x="489409" y="253186"/>
                  </a:moveTo>
                  <a:lnTo>
                    <a:pt x="397055" y="253186"/>
                  </a:lnTo>
                  <a:lnTo>
                    <a:pt x="397055" y="273918"/>
                  </a:lnTo>
                  <a:lnTo>
                    <a:pt x="489409" y="273918"/>
                  </a:lnTo>
                  <a:lnTo>
                    <a:pt x="489409" y="253186"/>
                  </a:lnTo>
                  <a:close/>
                </a:path>
                <a:path w="1837690" h="608329">
                  <a:moveTo>
                    <a:pt x="288368" y="0"/>
                  </a:moveTo>
                  <a:lnTo>
                    <a:pt x="253591" y="40286"/>
                  </a:lnTo>
                  <a:lnTo>
                    <a:pt x="211197" y="76961"/>
                  </a:lnTo>
                  <a:lnTo>
                    <a:pt x="163057" y="109800"/>
                  </a:lnTo>
                  <a:lnTo>
                    <a:pt x="110677" y="138634"/>
                  </a:lnTo>
                  <a:lnTo>
                    <a:pt x="55770" y="163241"/>
                  </a:lnTo>
                  <a:lnTo>
                    <a:pt x="0" y="183449"/>
                  </a:lnTo>
                  <a:lnTo>
                    <a:pt x="7954" y="191497"/>
                  </a:lnTo>
                  <a:lnTo>
                    <a:pt x="38554" y="228561"/>
                  </a:lnTo>
                  <a:lnTo>
                    <a:pt x="55914" y="255699"/>
                  </a:lnTo>
                  <a:lnTo>
                    <a:pt x="82301" y="244940"/>
                  </a:lnTo>
                  <a:lnTo>
                    <a:pt x="108687" y="233710"/>
                  </a:lnTo>
                  <a:lnTo>
                    <a:pt x="489409" y="233710"/>
                  </a:lnTo>
                  <a:lnTo>
                    <a:pt x="489409" y="229312"/>
                  </a:lnTo>
                  <a:lnTo>
                    <a:pt x="569696" y="229312"/>
                  </a:lnTo>
                  <a:lnTo>
                    <a:pt x="575828" y="220080"/>
                  </a:lnTo>
                  <a:lnTo>
                    <a:pt x="583542" y="209103"/>
                  </a:lnTo>
                  <a:lnTo>
                    <a:pt x="591632" y="198282"/>
                  </a:lnTo>
                  <a:lnTo>
                    <a:pt x="599575" y="188423"/>
                  </a:lnTo>
                  <a:lnTo>
                    <a:pt x="603929" y="183449"/>
                  </a:lnTo>
                  <a:lnTo>
                    <a:pt x="203554" y="183449"/>
                  </a:lnTo>
                  <a:lnTo>
                    <a:pt x="213311" y="177344"/>
                  </a:lnTo>
                  <a:lnTo>
                    <a:pt x="222951" y="171120"/>
                  </a:lnTo>
                  <a:lnTo>
                    <a:pt x="232473" y="164779"/>
                  </a:lnTo>
                  <a:lnTo>
                    <a:pt x="241877" y="158319"/>
                  </a:lnTo>
                  <a:lnTo>
                    <a:pt x="334536" y="158319"/>
                  </a:lnTo>
                  <a:lnTo>
                    <a:pt x="333147" y="155806"/>
                  </a:lnTo>
                  <a:lnTo>
                    <a:pt x="245018" y="155806"/>
                  </a:lnTo>
                  <a:lnTo>
                    <a:pt x="252264" y="150721"/>
                  </a:lnTo>
                  <a:lnTo>
                    <a:pt x="287006" y="123687"/>
                  </a:lnTo>
                  <a:lnTo>
                    <a:pt x="300304" y="112457"/>
                  </a:lnTo>
                  <a:lnTo>
                    <a:pt x="434555" y="112457"/>
                  </a:lnTo>
                  <a:lnTo>
                    <a:pt x="404987" y="95926"/>
                  </a:lnTo>
                  <a:lnTo>
                    <a:pt x="377953" y="77859"/>
                  </a:lnTo>
                  <a:lnTo>
                    <a:pt x="353706" y="58427"/>
                  </a:lnTo>
                  <a:lnTo>
                    <a:pt x="357966" y="53735"/>
                  </a:lnTo>
                  <a:lnTo>
                    <a:pt x="362109" y="48925"/>
                  </a:lnTo>
                  <a:lnTo>
                    <a:pt x="366134" y="43997"/>
                  </a:lnTo>
                  <a:lnTo>
                    <a:pt x="370041" y="38951"/>
                  </a:lnTo>
                  <a:lnTo>
                    <a:pt x="288368" y="0"/>
                  </a:lnTo>
                  <a:close/>
                </a:path>
                <a:path w="1837690" h="608329">
                  <a:moveTo>
                    <a:pt x="569696" y="229312"/>
                  </a:moveTo>
                  <a:lnTo>
                    <a:pt x="489409" y="229312"/>
                  </a:lnTo>
                  <a:lnTo>
                    <a:pt x="506018" y="235202"/>
                  </a:lnTo>
                  <a:lnTo>
                    <a:pt x="522863" y="240620"/>
                  </a:lnTo>
                  <a:lnTo>
                    <a:pt x="539944" y="245568"/>
                  </a:lnTo>
                  <a:lnTo>
                    <a:pt x="557260" y="250044"/>
                  </a:lnTo>
                  <a:lnTo>
                    <a:pt x="562677" y="240540"/>
                  </a:lnTo>
                  <a:lnTo>
                    <a:pt x="568870" y="230555"/>
                  </a:lnTo>
                  <a:lnTo>
                    <a:pt x="569696" y="229312"/>
                  </a:lnTo>
                  <a:close/>
                </a:path>
                <a:path w="1837690" h="608329">
                  <a:moveTo>
                    <a:pt x="334536" y="158319"/>
                  </a:moveTo>
                  <a:lnTo>
                    <a:pt x="241877" y="158319"/>
                  </a:lnTo>
                  <a:lnTo>
                    <a:pt x="243762" y="162089"/>
                  </a:lnTo>
                  <a:lnTo>
                    <a:pt x="245856" y="166068"/>
                  </a:lnTo>
                  <a:lnTo>
                    <a:pt x="250044" y="174654"/>
                  </a:lnTo>
                  <a:lnTo>
                    <a:pt x="252243" y="178947"/>
                  </a:lnTo>
                  <a:lnTo>
                    <a:pt x="254442" y="183449"/>
                  </a:lnTo>
                  <a:lnTo>
                    <a:pt x="348052" y="183449"/>
                  </a:lnTo>
                  <a:lnTo>
                    <a:pt x="345066" y="177712"/>
                  </a:lnTo>
                  <a:lnTo>
                    <a:pt x="341913" y="171787"/>
                  </a:lnTo>
                  <a:lnTo>
                    <a:pt x="338584" y="165647"/>
                  </a:lnTo>
                  <a:lnTo>
                    <a:pt x="334536" y="158319"/>
                  </a:lnTo>
                  <a:close/>
                </a:path>
                <a:path w="1837690" h="608329">
                  <a:moveTo>
                    <a:pt x="434555" y="112457"/>
                  </a:moveTo>
                  <a:lnTo>
                    <a:pt x="300304" y="112457"/>
                  </a:lnTo>
                  <a:lnTo>
                    <a:pt x="310846" y="122218"/>
                  </a:lnTo>
                  <a:lnTo>
                    <a:pt x="344492" y="150047"/>
                  </a:lnTo>
                  <a:lnTo>
                    <a:pt x="380685" y="175477"/>
                  </a:lnTo>
                  <a:lnTo>
                    <a:pt x="393286" y="183449"/>
                  </a:lnTo>
                  <a:lnTo>
                    <a:pt x="603929" y="183449"/>
                  </a:lnTo>
                  <a:lnTo>
                    <a:pt x="607381" y="179506"/>
                  </a:lnTo>
                  <a:lnTo>
                    <a:pt x="615059" y="171513"/>
                  </a:lnTo>
                  <a:lnTo>
                    <a:pt x="575970" y="163365"/>
                  </a:lnTo>
                  <a:lnTo>
                    <a:pt x="538334" y="153372"/>
                  </a:lnTo>
                  <a:lnTo>
                    <a:pt x="467420" y="127849"/>
                  </a:lnTo>
                  <a:lnTo>
                    <a:pt x="434810" y="112599"/>
                  </a:lnTo>
                  <a:lnTo>
                    <a:pt x="434555" y="112457"/>
                  </a:lnTo>
                  <a:close/>
                </a:path>
                <a:path w="1837690" h="608329">
                  <a:moveTo>
                    <a:pt x="321665" y="135702"/>
                  </a:moveTo>
                  <a:lnTo>
                    <a:pt x="245018" y="155806"/>
                  </a:lnTo>
                  <a:lnTo>
                    <a:pt x="333147" y="155806"/>
                  </a:lnTo>
                  <a:lnTo>
                    <a:pt x="331575" y="152960"/>
                  </a:lnTo>
                  <a:lnTo>
                    <a:pt x="328170" y="146932"/>
                  </a:lnTo>
                  <a:lnTo>
                    <a:pt x="324755" y="140993"/>
                  </a:lnTo>
                  <a:lnTo>
                    <a:pt x="321665" y="135702"/>
                  </a:lnTo>
                  <a:close/>
                </a:path>
                <a:path w="1837690" h="608329">
                  <a:moveTo>
                    <a:pt x="1203104" y="317267"/>
                  </a:moveTo>
                  <a:lnTo>
                    <a:pt x="947510" y="317267"/>
                  </a:lnTo>
                  <a:lnTo>
                    <a:pt x="947510" y="606787"/>
                  </a:lnTo>
                  <a:lnTo>
                    <a:pt x="1034732" y="606787"/>
                  </a:lnTo>
                  <a:lnTo>
                    <a:pt x="1034732" y="576631"/>
                  </a:lnTo>
                  <a:lnTo>
                    <a:pt x="1203104" y="576631"/>
                  </a:lnTo>
                  <a:lnTo>
                    <a:pt x="1203104" y="489409"/>
                  </a:lnTo>
                  <a:lnTo>
                    <a:pt x="1034732" y="489409"/>
                  </a:lnTo>
                  <a:lnTo>
                    <a:pt x="1034732" y="404490"/>
                  </a:lnTo>
                  <a:lnTo>
                    <a:pt x="1203104" y="404490"/>
                  </a:lnTo>
                  <a:lnTo>
                    <a:pt x="1203104" y="317267"/>
                  </a:lnTo>
                  <a:close/>
                </a:path>
                <a:path w="1837690" h="608329">
                  <a:moveTo>
                    <a:pt x="1203104" y="576631"/>
                  </a:moveTo>
                  <a:lnTo>
                    <a:pt x="1111484" y="576631"/>
                  </a:lnTo>
                  <a:lnTo>
                    <a:pt x="1111484" y="604274"/>
                  </a:lnTo>
                  <a:lnTo>
                    <a:pt x="1203104" y="604274"/>
                  </a:lnTo>
                  <a:lnTo>
                    <a:pt x="1203104" y="576631"/>
                  </a:lnTo>
                  <a:close/>
                </a:path>
                <a:path w="1837690" h="608329">
                  <a:moveTo>
                    <a:pt x="1203104" y="404490"/>
                  </a:moveTo>
                  <a:lnTo>
                    <a:pt x="1111484" y="404490"/>
                  </a:lnTo>
                  <a:lnTo>
                    <a:pt x="1111484" y="489409"/>
                  </a:lnTo>
                  <a:lnTo>
                    <a:pt x="1203104" y="489409"/>
                  </a:lnTo>
                  <a:lnTo>
                    <a:pt x="1203104" y="404490"/>
                  </a:lnTo>
                  <a:close/>
                </a:path>
                <a:path w="1837690" h="608329">
                  <a:moveTo>
                    <a:pt x="902799" y="317267"/>
                  </a:moveTo>
                  <a:lnTo>
                    <a:pt x="653487" y="317267"/>
                  </a:lnTo>
                  <a:lnTo>
                    <a:pt x="653487" y="606787"/>
                  </a:lnTo>
                  <a:lnTo>
                    <a:pt x="739453" y="606787"/>
                  </a:lnTo>
                  <a:lnTo>
                    <a:pt x="739453" y="576631"/>
                  </a:lnTo>
                  <a:lnTo>
                    <a:pt x="902799" y="576631"/>
                  </a:lnTo>
                  <a:lnTo>
                    <a:pt x="902799" y="489409"/>
                  </a:lnTo>
                  <a:lnTo>
                    <a:pt x="739453" y="489409"/>
                  </a:lnTo>
                  <a:lnTo>
                    <a:pt x="739453" y="404490"/>
                  </a:lnTo>
                  <a:lnTo>
                    <a:pt x="902799" y="404490"/>
                  </a:lnTo>
                  <a:lnTo>
                    <a:pt x="902799" y="317267"/>
                  </a:lnTo>
                  <a:close/>
                </a:path>
                <a:path w="1837690" h="608329">
                  <a:moveTo>
                    <a:pt x="902799" y="576631"/>
                  </a:moveTo>
                  <a:lnTo>
                    <a:pt x="811807" y="576631"/>
                  </a:lnTo>
                  <a:lnTo>
                    <a:pt x="811807" y="604274"/>
                  </a:lnTo>
                  <a:lnTo>
                    <a:pt x="902799" y="604274"/>
                  </a:lnTo>
                  <a:lnTo>
                    <a:pt x="902799" y="576631"/>
                  </a:lnTo>
                  <a:close/>
                </a:path>
                <a:path w="1837690" h="608329">
                  <a:moveTo>
                    <a:pt x="902799" y="404490"/>
                  </a:moveTo>
                  <a:lnTo>
                    <a:pt x="811807" y="404490"/>
                  </a:lnTo>
                  <a:lnTo>
                    <a:pt x="811807" y="489409"/>
                  </a:lnTo>
                  <a:lnTo>
                    <a:pt x="902799" y="489409"/>
                  </a:lnTo>
                  <a:lnTo>
                    <a:pt x="902799" y="404490"/>
                  </a:lnTo>
                  <a:close/>
                </a:path>
                <a:path w="1837690" h="608329">
                  <a:moveTo>
                    <a:pt x="1122688" y="33925"/>
                  </a:moveTo>
                  <a:lnTo>
                    <a:pt x="736940" y="33925"/>
                  </a:lnTo>
                  <a:lnTo>
                    <a:pt x="736940" y="272557"/>
                  </a:lnTo>
                  <a:lnTo>
                    <a:pt x="1122688" y="272557"/>
                  </a:lnTo>
                  <a:lnTo>
                    <a:pt x="1122688" y="185962"/>
                  </a:lnTo>
                  <a:lnTo>
                    <a:pt x="824896" y="185962"/>
                  </a:lnTo>
                  <a:lnTo>
                    <a:pt x="824896" y="121148"/>
                  </a:lnTo>
                  <a:lnTo>
                    <a:pt x="1122688" y="121148"/>
                  </a:lnTo>
                  <a:lnTo>
                    <a:pt x="1122688" y="33925"/>
                  </a:lnTo>
                  <a:close/>
                </a:path>
                <a:path w="1837690" h="608329">
                  <a:moveTo>
                    <a:pt x="1122688" y="121148"/>
                  </a:moveTo>
                  <a:lnTo>
                    <a:pt x="1029078" y="121148"/>
                  </a:lnTo>
                  <a:lnTo>
                    <a:pt x="1029078" y="185962"/>
                  </a:lnTo>
                  <a:lnTo>
                    <a:pt x="1122688" y="185962"/>
                  </a:lnTo>
                  <a:lnTo>
                    <a:pt x="1122688" y="121148"/>
                  </a:lnTo>
                  <a:close/>
                </a:path>
                <a:path w="1837690" h="608329">
                  <a:moveTo>
                    <a:pt x="1837640" y="41464"/>
                  </a:moveTo>
                  <a:lnTo>
                    <a:pt x="1323729" y="41464"/>
                  </a:lnTo>
                  <a:lnTo>
                    <a:pt x="1323690" y="262349"/>
                  </a:lnTo>
                  <a:lnTo>
                    <a:pt x="1323101" y="288250"/>
                  </a:lnTo>
                  <a:lnTo>
                    <a:pt x="1320273" y="343026"/>
                  </a:lnTo>
                  <a:lnTo>
                    <a:pt x="1313690" y="399411"/>
                  </a:lnTo>
                  <a:lnTo>
                    <a:pt x="1301845" y="455169"/>
                  </a:lnTo>
                  <a:lnTo>
                    <a:pt x="1283298" y="507942"/>
                  </a:lnTo>
                  <a:lnTo>
                    <a:pt x="1256506" y="555375"/>
                  </a:lnTo>
                  <a:lnTo>
                    <a:pt x="1266792" y="559989"/>
                  </a:lnTo>
                  <a:lnTo>
                    <a:pt x="1302264" y="579249"/>
                  </a:lnTo>
                  <a:lnTo>
                    <a:pt x="1334996" y="600983"/>
                  </a:lnTo>
                  <a:lnTo>
                    <a:pt x="1343205" y="607520"/>
                  </a:lnTo>
                  <a:lnTo>
                    <a:pt x="1359065" y="581667"/>
                  </a:lnTo>
                  <a:lnTo>
                    <a:pt x="1384581" y="524267"/>
                  </a:lnTo>
                  <a:lnTo>
                    <a:pt x="1402049" y="460129"/>
                  </a:lnTo>
                  <a:lnTo>
                    <a:pt x="1413472" y="394163"/>
                  </a:lnTo>
                  <a:lnTo>
                    <a:pt x="1419537" y="328016"/>
                  </a:lnTo>
                  <a:lnTo>
                    <a:pt x="1422208" y="266677"/>
                  </a:lnTo>
                  <a:lnTo>
                    <a:pt x="1422365" y="238107"/>
                  </a:lnTo>
                  <a:lnTo>
                    <a:pt x="1422365" y="138215"/>
                  </a:lnTo>
                  <a:lnTo>
                    <a:pt x="1837640" y="138215"/>
                  </a:lnTo>
                  <a:lnTo>
                    <a:pt x="1837640" y="4146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47814" y="8853866"/>
              <a:ext cx="90805" cy="23495"/>
            </a:xfrm>
            <a:custGeom>
              <a:avLst/>
              <a:gdLst/>
              <a:ahLst/>
              <a:cxnLst/>
              <a:rect l="l" t="t" r="r" b="b"/>
              <a:pathLst>
                <a:path w="90804" h="23495">
                  <a:moveTo>
                    <a:pt x="0" y="0"/>
                  </a:moveTo>
                  <a:lnTo>
                    <a:pt x="12702" y="5634"/>
                  </a:lnTo>
                  <a:lnTo>
                    <a:pt x="25522" y="11387"/>
                  </a:lnTo>
                  <a:lnTo>
                    <a:pt x="38460" y="17257"/>
                  </a:lnTo>
                  <a:lnTo>
                    <a:pt x="51516" y="23245"/>
                  </a:lnTo>
                  <a:lnTo>
                    <a:pt x="57799" y="19685"/>
                  </a:lnTo>
                  <a:lnTo>
                    <a:pt x="64291" y="16020"/>
                  </a:lnTo>
                  <a:lnTo>
                    <a:pt x="70783" y="12041"/>
                  </a:lnTo>
                  <a:lnTo>
                    <a:pt x="77275" y="8062"/>
                  </a:lnTo>
                  <a:lnTo>
                    <a:pt x="83871" y="4083"/>
                  </a:lnTo>
                  <a:lnTo>
                    <a:pt x="90468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983840" y="8841929"/>
              <a:ext cx="121252" cy="9298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995777" y="8456810"/>
              <a:ext cx="1638300" cy="574040"/>
            </a:xfrm>
            <a:custGeom>
              <a:avLst/>
              <a:gdLst/>
              <a:ahLst/>
              <a:cxnLst/>
              <a:rect l="l" t="t" r="r" b="b"/>
              <a:pathLst>
                <a:path w="1638300" h="574040">
                  <a:moveTo>
                    <a:pt x="834948" y="370564"/>
                  </a:moveTo>
                  <a:lnTo>
                    <a:pt x="834948" y="455483"/>
                  </a:lnTo>
                  <a:lnTo>
                    <a:pt x="911699" y="455483"/>
                  </a:lnTo>
                  <a:lnTo>
                    <a:pt x="911699" y="370564"/>
                  </a:lnTo>
                  <a:lnTo>
                    <a:pt x="834948" y="370564"/>
                  </a:lnTo>
                  <a:close/>
                </a:path>
                <a:path w="1638300" h="574040">
                  <a:moveTo>
                    <a:pt x="539669" y="370564"/>
                  </a:moveTo>
                  <a:lnTo>
                    <a:pt x="539669" y="455483"/>
                  </a:lnTo>
                  <a:lnTo>
                    <a:pt x="612023" y="455483"/>
                  </a:lnTo>
                  <a:lnTo>
                    <a:pt x="612023" y="370564"/>
                  </a:lnTo>
                  <a:lnTo>
                    <a:pt x="539669" y="370564"/>
                  </a:lnTo>
                  <a:close/>
                </a:path>
                <a:path w="1638300" h="574040">
                  <a:moveTo>
                    <a:pt x="0" y="304074"/>
                  </a:moveTo>
                  <a:lnTo>
                    <a:pt x="0" y="327319"/>
                  </a:lnTo>
                  <a:lnTo>
                    <a:pt x="197271" y="327319"/>
                  </a:lnTo>
                  <a:lnTo>
                    <a:pt x="197271" y="304074"/>
                  </a:lnTo>
                  <a:lnTo>
                    <a:pt x="0" y="304074"/>
                  </a:lnTo>
                  <a:close/>
                </a:path>
                <a:path w="1638300" h="574040">
                  <a:moveTo>
                    <a:pt x="747725" y="283342"/>
                  </a:moveTo>
                  <a:lnTo>
                    <a:pt x="1003320" y="283342"/>
                  </a:lnTo>
                  <a:lnTo>
                    <a:pt x="1003320" y="570349"/>
                  </a:lnTo>
                  <a:lnTo>
                    <a:pt x="911699" y="570349"/>
                  </a:lnTo>
                  <a:lnTo>
                    <a:pt x="911699" y="542705"/>
                  </a:lnTo>
                  <a:lnTo>
                    <a:pt x="834948" y="542705"/>
                  </a:lnTo>
                  <a:lnTo>
                    <a:pt x="834948" y="572862"/>
                  </a:lnTo>
                  <a:lnTo>
                    <a:pt x="747725" y="572862"/>
                  </a:lnTo>
                  <a:lnTo>
                    <a:pt x="747725" y="283342"/>
                  </a:lnTo>
                  <a:close/>
                </a:path>
                <a:path w="1638300" h="574040">
                  <a:moveTo>
                    <a:pt x="453703" y="283342"/>
                  </a:moveTo>
                  <a:lnTo>
                    <a:pt x="703015" y="283342"/>
                  </a:lnTo>
                  <a:lnTo>
                    <a:pt x="703015" y="570349"/>
                  </a:lnTo>
                  <a:lnTo>
                    <a:pt x="612023" y="570349"/>
                  </a:lnTo>
                  <a:lnTo>
                    <a:pt x="612023" y="542705"/>
                  </a:lnTo>
                  <a:lnTo>
                    <a:pt x="539669" y="542705"/>
                  </a:lnTo>
                  <a:lnTo>
                    <a:pt x="539669" y="572862"/>
                  </a:lnTo>
                  <a:lnTo>
                    <a:pt x="453703" y="572862"/>
                  </a:lnTo>
                  <a:lnTo>
                    <a:pt x="453703" y="283342"/>
                  </a:lnTo>
                  <a:close/>
                </a:path>
                <a:path w="1638300" h="574040">
                  <a:moveTo>
                    <a:pt x="0" y="219260"/>
                  </a:moveTo>
                  <a:lnTo>
                    <a:pt x="0" y="239992"/>
                  </a:lnTo>
                  <a:lnTo>
                    <a:pt x="197271" y="239992"/>
                  </a:lnTo>
                  <a:lnTo>
                    <a:pt x="197271" y="219260"/>
                  </a:lnTo>
                  <a:lnTo>
                    <a:pt x="0" y="219260"/>
                  </a:lnTo>
                  <a:close/>
                </a:path>
                <a:path w="1638300" h="574040">
                  <a:moveTo>
                    <a:pt x="42092" y="124394"/>
                  </a:moveTo>
                  <a:lnTo>
                    <a:pt x="32688" y="130853"/>
                  </a:lnTo>
                  <a:lnTo>
                    <a:pt x="23166" y="137194"/>
                  </a:lnTo>
                  <a:lnTo>
                    <a:pt x="13527" y="143418"/>
                  </a:lnTo>
                  <a:lnTo>
                    <a:pt x="3769" y="149524"/>
                  </a:lnTo>
                  <a:lnTo>
                    <a:pt x="54658" y="149524"/>
                  </a:lnTo>
                  <a:lnTo>
                    <a:pt x="52459" y="145021"/>
                  </a:lnTo>
                  <a:lnTo>
                    <a:pt x="50260" y="140728"/>
                  </a:lnTo>
                  <a:lnTo>
                    <a:pt x="48166" y="136435"/>
                  </a:lnTo>
                  <a:lnTo>
                    <a:pt x="46071" y="132142"/>
                  </a:lnTo>
                  <a:lnTo>
                    <a:pt x="43977" y="128163"/>
                  </a:lnTo>
                  <a:lnTo>
                    <a:pt x="42092" y="124394"/>
                  </a:lnTo>
                  <a:close/>
                </a:path>
                <a:path w="1638300" h="574040">
                  <a:moveTo>
                    <a:pt x="625111" y="87222"/>
                  </a:moveTo>
                  <a:lnTo>
                    <a:pt x="625111" y="152037"/>
                  </a:lnTo>
                  <a:lnTo>
                    <a:pt x="829294" y="152037"/>
                  </a:lnTo>
                  <a:lnTo>
                    <a:pt x="829294" y="87222"/>
                  </a:lnTo>
                  <a:lnTo>
                    <a:pt x="625111" y="87222"/>
                  </a:lnTo>
                  <a:close/>
                </a:path>
                <a:path w="1638300" h="574040">
                  <a:moveTo>
                    <a:pt x="100520" y="78531"/>
                  </a:moveTo>
                  <a:lnTo>
                    <a:pt x="66658" y="106272"/>
                  </a:lnTo>
                  <a:lnTo>
                    <a:pt x="45234" y="121881"/>
                  </a:lnTo>
                  <a:lnTo>
                    <a:pt x="121881" y="101777"/>
                  </a:lnTo>
                  <a:lnTo>
                    <a:pt x="142129" y="137862"/>
                  </a:lnTo>
                  <a:lnTo>
                    <a:pt x="148267" y="149524"/>
                  </a:lnTo>
                  <a:lnTo>
                    <a:pt x="193501" y="149524"/>
                  </a:lnTo>
                  <a:lnTo>
                    <a:pt x="156484" y="124860"/>
                  </a:lnTo>
                  <a:lnTo>
                    <a:pt x="121946" y="97798"/>
                  </a:lnTo>
                  <a:lnTo>
                    <a:pt x="111061" y="88292"/>
                  </a:lnTo>
                  <a:lnTo>
                    <a:pt x="100520" y="78531"/>
                  </a:lnTo>
                  <a:close/>
                </a:path>
                <a:path w="1638300" h="574040">
                  <a:moveTo>
                    <a:pt x="1123944" y="7539"/>
                  </a:moveTo>
                  <a:lnTo>
                    <a:pt x="1637855" y="7539"/>
                  </a:lnTo>
                  <a:lnTo>
                    <a:pt x="1637855" y="104290"/>
                  </a:lnTo>
                  <a:lnTo>
                    <a:pt x="1222580" y="104290"/>
                  </a:lnTo>
                  <a:lnTo>
                    <a:pt x="1222580" y="204182"/>
                  </a:lnTo>
                  <a:lnTo>
                    <a:pt x="1221481" y="262714"/>
                  </a:lnTo>
                  <a:lnTo>
                    <a:pt x="1217240" y="326901"/>
                  </a:lnTo>
                  <a:lnTo>
                    <a:pt x="1208693" y="393338"/>
                  </a:lnTo>
                  <a:lnTo>
                    <a:pt x="1194413" y="458834"/>
                  </a:lnTo>
                  <a:lnTo>
                    <a:pt x="1173079" y="519984"/>
                  </a:lnTo>
                  <a:lnTo>
                    <a:pt x="1143420" y="573595"/>
                  </a:lnTo>
                  <a:lnTo>
                    <a:pt x="1135212" y="567057"/>
                  </a:lnTo>
                  <a:lnTo>
                    <a:pt x="1125659" y="560166"/>
                  </a:lnTo>
                  <a:lnTo>
                    <a:pt x="1089896" y="538000"/>
                  </a:lnTo>
                  <a:lnTo>
                    <a:pt x="1056721" y="521450"/>
                  </a:lnTo>
                  <a:lnTo>
                    <a:pt x="1071153" y="498401"/>
                  </a:lnTo>
                  <a:lnTo>
                    <a:pt x="1093813" y="448297"/>
                  </a:lnTo>
                  <a:lnTo>
                    <a:pt x="1108636" y="393443"/>
                  </a:lnTo>
                  <a:lnTo>
                    <a:pt x="1117860" y="337371"/>
                  </a:lnTo>
                  <a:lnTo>
                    <a:pt x="1122177" y="281226"/>
                  </a:lnTo>
                  <a:lnTo>
                    <a:pt x="1123905" y="228424"/>
                  </a:lnTo>
                  <a:lnTo>
                    <a:pt x="1123944" y="203554"/>
                  </a:lnTo>
                  <a:lnTo>
                    <a:pt x="1123944" y="7539"/>
                  </a:lnTo>
                  <a:close/>
                </a:path>
                <a:path w="1638300" h="574040">
                  <a:moveTo>
                    <a:pt x="537156" y="0"/>
                  </a:moveTo>
                  <a:lnTo>
                    <a:pt x="922903" y="0"/>
                  </a:lnTo>
                  <a:lnTo>
                    <a:pt x="922903" y="238631"/>
                  </a:lnTo>
                  <a:lnTo>
                    <a:pt x="537156" y="238631"/>
                  </a:lnTo>
                  <a:lnTo>
                    <a:pt x="53715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84056" y="8409796"/>
              <a:ext cx="1862142" cy="633279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10254137" y="7517258"/>
            <a:ext cx="2553970" cy="2553970"/>
            <a:chOff x="10254137" y="7517258"/>
            <a:chExt cx="2553970" cy="2553970"/>
          </a:xfrm>
        </p:grpSpPr>
        <p:pic>
          <p:nvPicPr>
            <p:cNvPr id="80" name="object 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264608" y="7527729"/>
              <a:ext cx="2532802" cy="253280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264608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94860" y="8428696"/>
              <a:ext cx="1883293" cy="6394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0599781" y="8432937"/>
              <a:ext cx="1840230" cy="597535"/>
            </a:xfrm>
            <a:custGeom>
              <a:avLst/>
              <a:gdLst/>
              <a:ahLst/>
              <a:cxnLst/>
              <a:rect l="l" t="t" r="r" b="b"/>
              <a:pathLst>
                <a:path w="1840229" h="597534">
                  <a:moveTo>
                    <a:pt x="577888" y="159576"/>
                  </a:moveTo>
                  <a:lnTo>
                    <a:pt x="184078" y="159576"/>
                  </a:lnTo>
                  <a:lnTo>
                    <a:pt x="184078" y="596107"/>
                  </a:lnTo>
                  <a:lnTo>
                    <a:pt x="266274" y="596107"/>
                  </a:lnTo>
                  <a:lnTo>
                    <a:pt x="266274" y="571605"/>
                  </a:lnTo>
                  <a:lnTo>
                    <a:pt x="577888" y="571605"/>
                  </a:lnTo>
                  <a:lnTo>
                    <a:pt x="577888" y="493806"/>
                  </a:lnTo>
                  <a:lnTo>
                    <a:pt x="266274" y="493806"/>
                  </a:lnTo>
                  <a:lnTo>
                    <a:pt x="266274" y="462917"/>
                  </a:lnTo>
                  <a:lnTo>
                    <a:pt x="577888" y="462917"/>
                  </a:lnTo>
                  <a:lnTo>
                    <a:pt x="577888" y="387003"/>
                  </a:lnTo>
                  <a:lnTo>
                    <a:pt x="266274" y="387003"/>
                  </a:lnTo>
                  <a:lnTo>
                    <a:pt x="266274" y="348575"/>
                  </a:lnTo>
                  <a:lnTo>
                    <a:pt x="330610" y="348575"/>
                  </a:lnTo>
                  <a:lnTo>
                    <a:pt x="342808" y="334451"/>
                  </a:lnTo>
                  <a:lnTo>
                    <a:pt x="352135" y="318314"/>
                  </a:lnTo>
                  <a:lnTo>
                    <a:pt x="354007" y="313498"/>
                  </a:lnTo>
                  <a:lnTo>
                    <a:pt x="266274" y="313498"/>
                  </a:lnTo>
                  <a:lnTo>
                    <a:pt x="266274" y="238003"/>
                  </a:lnTo>
                  <a:lnTo>
                    <a:pt x="577888" y="238003"/>
                  </a:lnTo>
                  <a:lnTo>
                    <a:pt x="577888" y="159576"/>
                  </a:lnTo>
                  <a:close/>
                </a:path>
                <a:path w="1840229" h="597534">
                  <a:moveTo>
                    <a:pt x="577888" y="571605"/>
                  </a:moveTo>
                  <a:lnTo>
                    <a:pt x="491293" y="571605"/>
                  </a:lnTo>
                  <a:lnTo>
                    <a:pt x="491293" y="596107"/>
                  </a:lnTo>
                  <a:lnTo>
                    <a:pt x="577888" y="596107"/>
                  </a:lnTo>
                  <a:lnTo>
                    <a:pt x="577888" y="571605"/>
                  </a:lnTo>
                  <a:close/>
                </a:path>
                <a:path w="1840229" h="597534">
                  <a:moveTo>
                    <a:pt x="100520" y="334754"/>
                  </a:moveTo>
                  <a:lnTo>
                    <a:pt x="78047" y="390982"/>
                  </a:lnTo>
                  <a:lnTo>
                    <a:pt x="54239" y="445326"/>
                  </a:lnTo>
                  <a:lnTo>
                    <a:pt x="30771" y="494801"/>
                  </a:lnTo>
                  <a:lnTo>
                    <a:pt x="9423" y="536423"/>
                  </a:lnTo>
                  <a:lnTo>
                    <a:pt x="92353" y="587311"/>
                  </a:lnTo>
                  <a:lnTo>
                    <a:pt x="113792" y="538713"/>
                  </a:lnTo>
                  <a:lnTo>
                    <a:pt x="134760" y="488466"/>
                  </a:lnTo>
                  <a:lnTo>
                    <a:pt x="154942" y="437421"/>
                  </a:lnTo>
                  <a:lnTo>
                    <a:pt x="174026" y="386375"/>
                  </a:lnTo>
                  <a:lnTo>
                    <a:pt x="100520" y="334754"/>
                  </a:lnTo>
                  <a:close/>
                </a:path>
                <a:path w="1840229" h="597534">
                  <a:moveTo>
                    <a:pt x="577888" y="462917"/>
                  </a:moveTo>
                  <a:lnTo>
                    <a:pt x="491293" y="462917"/>
                  </a:lnTo>
                  <a:lnTo>
                    <a:pt x="491293" y="493806"/>
                  </a:lnTo>
                  <a:lnTo>
                    <a:pt x="577888" y="493806"/>
                  </a:lnTo>
                  <a:lnTo>
                    <a:pt x="577888" y="462917"/>
                  </a:lnTo>
                  <a:close/>
                </a:path>
                <a:path w="1840229" h="597534">
                  <a:moveTo>
                    <a:pt x="457263" y="238003"/>
                  </a:moveTo>
                  <a:lnTo>
                    <a:pt x="389516" y="238003"/>
                  </a:lnTo>
                  <a:lnTo>
                    <a:pt x="389607" y="279572"/>
                  </a:lnTo>
                  <a:lnTo>
                    <a:pt x="396231" y="328345"/>
                  </a:lnTo>
                  <a:lnTo>
                    <a:pt x="436788" y="356486"/>
                  </a:lnTo>
                  <a:lnTo>
                    <a:pt x="454750" y="357371"/>
                  </a:lnTo>
                  <a:lnTo>
                    <a:pt x="491293" y="357371"/>
                  </a:lnTo>
                  <a:lnTo>
                    <a:pt x="491293" y="387003"/>
                  </a:lnTo>
                  <a:lnTo>
                    <a:pt x="577888" y="387003"/>
                  </a:lnTo>
                  <a:lnTo>
                    <a:pt x="577888" y="287321"/>
                  </a:lnTo>
                  <a:lnTo>
                    <a:pt x="462708" y="287321"/>
                  </a:lnTo>
                  <a:lnTo>
                    <a:pt x="460090" y="286692"/>
                  </a:lnTo>
                  <a:lnTo>
                    <a:pt x="458938" y="285122"/>
                  </a:lnTo>
                  <a:lnTo>
                    <a:pt x="457682" y="283551"/>
                  </a:lnTo>
                  <a:lnTo>
                    <a:pt x="457158" y="279572"/>
                  </a:lnTo>
                  <a:lnTo>
                    <a:pt x="457263" y="238003"/>
                  </a:lnTo>
                  <a:close/>
                </a:path>
                <a:path w="1840229" h="597534">
                  <a:moveTo>
                    <a:pt x="330610" y="348575"/>
                  </a:moveTo>
                  <a:lnTo>
                    <a:pt x="266274" y="348575"/>
                  </a:lnTo>
                  <a:lnTo>
                    <a:pt x="271719" y="353706"/>
                  </a:lnTo>
                  <a:lnTo>
                    <a:pt x="276850" y="358627"/>
                  </a:lnTo>
                  <a:lnTo>
                    <a:pt x="286483" y="368051"/>
                  </a:lnTo>
                  <a:lnTo>
                    <a:pt x="290357" y="372135"/>
                  </a:lnTo>
                  <a:lnTo>
                    <a:pt x="293289" y="375695"/>
                  </a:lnTo>
                  <a:lnTo>
                    <a:pt x="313452" y="363104"/>
                  </a:lnTo>
                  <a:lnTo>
                    <a:pt x="329898" y="349400"/>
                  </a:lnTo>
                  <a:lnTo>
                    <a:pt x="330610" y="348575"/>
                  </a:lnTo>
                  <a:close/>
                </a:path>
                <a:path w="1840229" h="597534">
                  <a:moveTo>
                    <a:pt x="366166" y="238003"/>
                  </a:moveTo>
                  <a:lnTo>
                    <a:pt x="298420" y="238003"/>
                  </a:lnTo>
                  <a:lnTo>
                    <a:pt x="298362" y="251391"/>
                  </a:lnTo>
                  <a:lnTo>
                    <a:pt x="298241" y="256989"/>
                  </a:lnTo>
                  <a:lnTo>
                    <a:pt x="282904" y="298009"/>
                  </a:lnTo>
                  <a:lnTo>
                    <a:pt x="266274" y="313498"/>
                  </a:lnTo>
                  <a:lnTo>
                    <a:pt x="354007" y="313498"/>
                  </a:lnTo>
                  <a:lnTo>
                    <a:pt x="358657" y="301530"/>
                  </a:lnTo>
                  <a:lnTo>
                    <a:pt x="363156" y="284637"/>
                  </a:lnTo>
                  <a:lnTo>
                    <a:pt x="365653" y="267647"/>
                  </a:lnTo>
                  <a:lnTo>
                    <a:pt x="366142" y="251391"/>
                  </a:lnTo>
                  <a:lnTo>
                    <a:pt x="366166" y="238003"/>
                  </a:lnTo>
                  <a:close/>
                </a:path>
                <a:path w="1840229" h="597534">
                  <a:moveTo>
                    <a:pt x="50888" y="175910"/>
                  </a:moveTo>
                  <a:lnTo>
                    <a:pt x="0" y="244285"/>
                  </a:lnTo>
                  <a:lnTo>
                    <a:pt x="55286" y="274965"/>
                  </a:lnTo>
                  <a:lnTo>
                    <a:pt x="69559" y="283131"/>
                  </a:lnTo>
                  <a:lnTo>
                    <a:pt x="82379" y="290815"/>
                  </a:lnTo>
                  <a:lnTo>
                    <a:pt x="93747" y="298009"/>
                  </a:lnTo>
                  <a:lnTo>
                    <a:pt x="103661" y="304702"/>
                  </a:lnTo>
                  <a:lnTo>
                    <a:pt x="157063" y="228579"/>
                  </a:lnTo>
                  <a:lnTo>
                    <a:pt x="146268" y="222494"/>
                  </a:lnTo>
                  <a:lnTo>
                    <a:pt x="134158" y="216027"/>
                  </a:lnTo>
                  <a:lnTo>
                    <a:pt x="120752" y="209187"/>
                  </a:lnTo>
                  <a:lnTo>
                    <a:pt x="106070" y="201983"/>
                  </a:lnTo>
                  <a:lnTo>
                    <a:pt x="50888" y="175910"/>
                  </a:lnTo>
                  <a:close/>
                </a:path>
                <a:path w="1840229" h="597534">
                  <a:moveTo>
                    <a:pt x="577888" y="238003"/>
                  </a:moveTo>
                  <a:lnTo>
                    <a:pt x="491293" y="238003"/>
                  </a:lnTo>
                  <a:lnTo>
                    <a:pt x="491293" y="285855"/>
                  </a:lnTo>
                  <a:lnTo>
                    <a:pt x="490351" y="286169"/>
                  </a:lnTo>
                  <a:lnTo>
                    <a:pt x="489199" y="286483"/>
                  </a:lnTo>
                  <a:lnTo>
                    <a:pt x="487733" y="286692"/>
                  </a:lnTo>
                  <a:lnTo>
                    <a:pt x="486372" y="287006"/>
                  </a:lnTo>
                  <a:lnTo>
                    <a:pt x="484592" y="287111"/>
                  </a:lnTo>
                  <a:lnTo>
                    <a:pt x="466687" y="287111"/>
                  </a:lnTo>
                  <a:lnTo>
                    <a:pt x="462708" y="287321"/>
                  </a:lnTo>
                  <a:lnTo>
                    <a:pt x="577888" y="287321"/>
                  </a:lnTo>
                  <a:lnTo>
                    <a:pt x="577888" y="238003"/>
                  </a:lnTo>
                  <a:close/>
                </a:path>
                <a:path w="1840229" h="597534">
                  <a:moveTo>
                    <a:pt x="362397" y="116122"/>
                  </a:moveTo>
                  <a:lnTo>
                    <a:pt x="283237" y="116122"/>
                  </a:lnTo>
                  <a:lnTo>
                    <a:pt x="283237" y="159576"/>
                  </a:lnTo>
                  <a:lnTo>
                    <a:pt x="362397" y="159576"/>
                  </a:lnTo>
                  <a:lnTo>
                    <a:pt x="362397" y="116122"/>
                  </a:lnTo>
                  <a:close/>
                </a:path>
                <a:path w="1840229" h="597534">
                  <a:moveTo>
                    <a:pt x="474226" y="116122"/>
                  </a:moveTo>
                  <a:lnTo>
                    <a:pt x="393181" y="116122"/>
                  </a:lnTo>
                  <a:lnTo>
                    <a:pt x="393181" y="159576"/>
                  </a:lnTo>
                  <a:lnTo>
                    <a:pt x="474226" y="159576"/>
                  </a:lnTo>
                  <a:lnTo>
                    <a:pt x="474226" y="116122"/>
                  </a:lnTo>
                  <a:close/>
                </a:path>
                <a:path w="1840229" h="597534">
                  <a:moveTo>
                    <a:pt x="71620" y="10052"/>
                  </a:moveTo>
                  <a:lnTo>
                    <a:pt x="19475" y="77170"/>
                  </a:lnTo>
                  <a:lnTo>
                    <a:pt x="74762" y="109630"/>
                  </a:lnTo>
                  <a:lnTo>
                    <a:pt x="89035" y="118229"/>
                  </a:lnTo>
                  <a:lnTo>
                    <a:pt x="101855" y="126278"/>
                  </a:lnTo>
                  <a:lnTo>
                    <a:pt x="113222" y="133778"/>
                  </a:lnTo>
                  <a:lnTo>
                    <a:pt x="123137" y="140728"/>
                  </a:lnTo>
                  <a:lnTo>
                    <a:pt x="172141" y="73505"/>
                  </a:lnTo>
                  <a:lnTo>
                    <a:pt x="591081" y="73505"/>
                  </a:lnTo>
                  <a:lnTo>
                    <a:pt x="591081" y="62825"/>
                  </a:lnTo>
                  <a:lnTo>
                    <a:pt x="172141" y="62825"/>
                  </a:lnTo>
                  <a:lnTo>
                    <a:pt x="161225" y="56544"/>
                  </a:lnTo>
                  <a:lnTo>
                    <a:pt x="149367" y="49959"/>
                  </a:lnTo>
                  <a:lnTo>
                    <a:pt x="136566" y="43079"/>
                  </a:lnTo>
                  <a:lnTo>
                    <a:pt x="95808" y="22159"/>
                  </a:lnTo>
                  <a:lnTo>
                    <a:pt x="71620" y="10052"/>
                  </a:lnTo>
                  <a:close/>
                </a:path>
                <a:path w="1840229" h="597534">
                  <a:moveTo>
                    <a:pt x="591081" y="73505"/>
                  </a:moveTo>
                  <a:lnTo>
                    <a:pt x="172141" y="73505"/>
                  </a:lnTo>
                  <a:lnTo>
                    <a:pt x="172141" y="116122"/>
                  </a:lnTo>
                  <a:lnTo>
                    <a:pt x="591081" y="116122"/>
                  </a:lnTo>
                  <a:lnTo>
                    <a:pt x="591081" y="73505"/>
                  </a:lnTo>
                  <a:close/>
                </a:path>
                <a:path w="1840229" h="597534">
                  <a:moveTo>
                    <a:pt x="591081" y="33925"/>
                  </a:moveTo>
                  <a:lnTo>
                    <a:pt x="172141" y="33925"/>
                  </a:lnTo>
                  <a:lnTo>
                    <a:pt x="172141" y="62825"/>
                  </a:lnTo>
                  <a:lnTo>
                    <a:pt x="591081" y="62825"/>
                  </a:lnTo>
                  <a:lnTo>
                    <a:pt x="591081" y="33925"/>
                  </a:lnTo>
                  <a:close/>
                </a:path>
                <a:path w="1840229" h="597534">
                  <a:moveTo>
                    <a:pt x="788981" y="495063"/>
                  </a:moveTo>
                  <a:lnTo>
                    <a:pt x="805016" y="531875"/>
                  </a:lnTo>
                  <a:lnTo>
                    <a:pt x="818064" y="573359"/>
                  </a:lnTo>
                  <a:lnTo>
                    <a:pt x="822906" y="597468"/>
                  </a:lnTo>
                  <a:lnTo>
                    <a:pt x="842145" y="597269"/>
                  </a:lnTo>
                  <a:lnTo>
                    <a:pt x="893166" y="593175"/>
                  </a:lnTo>
                  <a:lnTo>
                    <a:pt x="934027" y="582249"/>
                  </a:lnTo>
                  <a:lnTo>
                    <a:pt x="969638" y="553088"/>
                  </a:lnTo>
                  <a:lnTo>
                    <a:pt x="982108" y="500812"/>
                  </a:lnTo>
                  <a:lnTo>
                    <a:pt x="982190" y="496948"/>
                  </a:lnTo>
                  <a:lnTo>
                    <a:pt x="870025" y="496948"/>
                  </a:lnTo>
                  <a:lnTo>
                    <a:pt x="826116" y="496418"/>
                  </a:lnTo>
                  <a:lnTo>
                    <a:pt x="801844" y="495632"/>
                  </a:lnTo>
                  <a:lnTo>
                    <a:pt x="788981" y="495063"/>
                  </a:lnTo>
                  <a:close/>
                </a:path>
                <a:path w="1840229" h="597534">
                  <a:moveTo>
                    <a:pt x="816624" y="147011"/>
                  </a:moveTo>
                  <a:lnTo>
                    <a:pt x="800289" y="150152"/>
                  </a:lnTo>
                  <a:lnTo>
                    <a:pt x="647624" y="150152"/>
                  </a:lnTo>
                  <a:lnTo>
                    <a:pt x="647624" y="242505"/>
                  </a:lnTo>
                  <a:lnTo>
                    <a:pt x="767620" y="242505"/>
                  </a:lnTo>
                  <a:lnTo>
                    <a:pt x="756822" y="279945"/>
                  </a:lnTo>
                  <a:lnTo>
                    <a:pt x="728865" y="348111"/>
                  </a:lnTo>
                  <a:lnTo>
                    <a:pt x="692544" y="407009"/>
                  </a:lnTo>
                  <a:lnTo>
                    <a:pt x="648566" y="454757"/>
                  </a:lnTo>
                  <a:lnTo>
                    <a:pt x="623750" y="474331"/>
                  </a:lnTo>
                  <a:lnTo>
                    <a:pt x="632881" y="480670"/>
                  </a:lnTo>
                  <a:lnTo>
                    <a:pt x="663435" y="506895"/>
                  </a:lnTo>
                  <a:lnTo>
                    <a:pt x="691073" y="536035"/>
                  </a:lnTo>
                  <a:lnTo>
                    <a:pt x="697884" y="544695"/>
                  </a:lnTo>
                  <a:lnTo>
                    <a:pt x="729845" y="516072"/>
                  </a:lnTo>
                  <a:lnTo>
                    <a:pt x="759283" y="481883"/>
                  </a:lnTo>
                  <a:lnTo>
                    <a:pt x="786188" y="442138"/>
                  </a:lnTo>
                  <a:lnTo>
                    <a:pt x="810551" y="396846"/>
                  </a:lnTo>
                  <a:lnTo>
                    <a:pt x="828055" y="356966"/>
                  </a:lnTo>
                  <a:lnTo>
                    <a:pt x="843503" y="314232"/>
                  </a:lnTo>
                  <a:lnTo>
                    <a:pt x="856901" y="268652"/>
                  </a:lnTo>
                  <a:lnTo>
                    <a:pt x="868253" y="220238"/>
                  </a:lnTo>
                  <a:lnTo>
                    <a:pt x="877564" y="169000"/>
                  </a:lnTo>
                  <a:lnTo>
                    <a:pt x="816624" y="147011"/>
                  </a:lnTo>
                  <a:close/>
                </a:path>
                <a:path w="1840229" h="597534">
                  <a:moveTo>
                    <a:pt x="1092985" y="352450"/>
                  </a:moveTo>
                  <a:lnTo>
                    <a:pt x="982483" y="352450"/>
                  </a:lnTo>
                  <a:lnTo>
                    <a:pt x="1000052" y="382115"/>
                  </a:lnTo>
                  <a:lnTo>
                    <a:pt x="1039747" y="436616"/>
                  </a:lnTo>
                  <a:lnTo>
                    <a:pt x="1085605" y="484461"/>
                  </a:lnTo>
                  <a:lnTo>
                    <a:pt x="1138921" y="524826"/>
                  </a:lnTo>
                  <a:lnTo>
                    <a:pt x="1168446" y="542182"/>
                  </a:lnTo>
                  <a:lnTo>
                    <a:pt x="1174962" y="531325"/>
                  </a:lnTo>
                  <a:lnTo>
                    <a:pt x="1182411" y="520115"/>
                  </a:lnTo>
                  <a:lnTo>
                    <a:pt x="1209729" y="485011"/>
                  </a:lnTo>
                  <a:lnTo>
                    <a:pt x="1236925" y="456740"/>
                  </a:lnTo>
                  <a:lnTo>
                    <a:pt x="1207828" y="442702"/>
                  </a:lnTo>
                  <a:lnTo>
                    <a:pt x="1180369" y="426819"/>
                  </a:lnTo>
                  <a:lnTo>
                    <a:pt x="1154541" y="409090"/>
                  </a:lnTo>
                  <a:lnTo>
                    <a:pt x="1130332" y="389516"/>
                  </a:lnTo>
                  <a:lnTo>
                    <a:pt x="1107652" y="368234"/>
                  </a:lnTo>
                  <a:lnTo>
                    <a:pt x="1092985" y="352450"/>
                  </a:lnTo>
                  <a:close/>
                </a:path>
                <a:path w="1840229" h="597534">
                  <a:moveTo>
                    <a:pt x="982483" y="0"/>
                  </a:moveTo>
                  <a:lnTo>
                    <a:pt x="885103" y="0"/>
                  </a:lnTo>
                  <a:lnTo>
                    <a:pt x="885208" y="487733"/>
                  </a:lnTo>
                  <a:lnTo>
                    <a:pt x="883952" y="491503"/>
                  </a:lnTo>
                  <a:lnTo>
                    <a:pt x="881543" y="493702"/>
                  </a:lnTo>
                  <a:lnTo>
                    <a:pt x="879240" y="495901"/>
                  </a:lnTo>
                  <a:lnTo>
                    <a:pt x="875366" y="496948"/>
                  </a:lnTo>
                  <a:lnTo>
                    <a:pt x="982190" y="496948"/>
                  </a:lnTo>
                  <a:lnTo>
                    <a:pt x="982385" y="487733"/>
                  </a:lnTo>
                  <a:lnTo>
                    <a:pt x="982483" y="352450"/>
                  </a:lnTo>
                  <a:lnTo>
                    <a:pt x="1092985" y="352450"/>
                  </a:lnTo>
                  <a:lnTo>
                    <a:pt x="1086563" y="345539"/>
                  </a:lnTo>
                  <a:lnTo>
                    <a:pt x="1067045" y="321430"/>
                  </a:lnTo>
                  <a:lnTo>
                    <a:pt x="1049078" y="295907"/>
                  </a:lnTo>
                  <a:lnTo>
                    <a:pt x="1066629" y="282144"/>
                  </a:lnTo>
                  <a:lnTo>
                    <a:pt x="1084731" y="267400"/>
                  </a:lnTo>
                  <a:lnTo>
                    <a:pt x="1103382" y="251674"/>
                  </a:lnTo>
                  <a:lnTo>
                    <a:pt x="1122583" y="234966"/>
                  </a:lnTo>
                  <a:lnTo>
                    <a:pt x="1136649" y="222401"/>
                  </a:lnTo>
                  <a:lnTo>
                    <a:pt x="1008241" y="222401"/>
                  </a:lnTo>
                  <a:lnTo>
                    <a:pt x="1004745" y="214137"/>
                  </a:lnTo>
                  <a:lnTo>
                    <a:pt x="988359" y="172350"/>
                  </a:lnTo>
                  <a:lnTo>
                    <a:pt x="982483" y="155178"/>
                  </a:lnTo>
                  <a:lnTo>
                    <a:pt x="982483" y="0"/>
                  </a:lnTo>
                  <a:close/>
                </a:path>
                <a:path w="1840229" h="597534">
                  <a:moveTo>
                    <a:pt x="1113159" y="105546"/>
                  </a:moveTo>
                  <a:lnTo>
                    <a:pt x="1078306" y="149484"/>
                  </a:lnTo>
                  <a:lnTo>
                    <a:pt x="1051090" y="179641"/>
                  </a:lnTo>
                  <a:lnTo>
                    <a:pt x="1022733" y="208540"/>
                  </a:lnTo>
                  <a:lnTo>
                    <a:pt x="1008241" y="222401"/>
                  </a:lnTo>
                  <a:lnTo>
                    <a:pt x="1136649" y="222401"/>
                  </a:lnTo>
                  <a:lnTo>
                    <a:pt x="1141902" y="217709"/>
                  </a:lnTo>
                  <a:lnTo>
                    <a:pt x="1160907" y="200334"/>
                  </a:lnTo>
                  <a:lnTo>
                    <a:pt x="1179597" y="182841"/>
                  </a:lnTo>
                  <a:lnTo>
                    <a:pt x="1197973" y="165230"/>
                  </a:lnTo>
                  <a:lnTo>
                    <a:pt x="1113159" y="105546"/>
                  </a:lnTo>
                  <a:close/>
                </a:path>
                <a:path w="1840229" h="597534">
                  <a:moveTo>
                    <a:pt x="1840048" y="31412"/>
                  </a:moveTo>
                  <a:lnTo>
                    <a:pt x="1326137" y="31412"/>
                  </a:lnTo>
                  <a:lnTo>
                    <a:pt x="1326098" y="252297"/>
                  </a:lnTo>
                  <a:lnTo>
                    <a:pt x="1325509" y="278198"/>
                  </a:lnTo>
                  <a:lnTo>
                    <a:pt x="1322682" y="332974"/>
                  </a:lnTo>
                  <a:lnTo>
                    <a:pt x="1316098" y="389359"/>
                  </a:lnTo>
                  <a:lnTo>
                    <a:pt x="1304253" y="445117"/>
                  </a:lnTo>
                  <a:lnTo>
                    <a:pt x="1285706" y="497890"/>
                  </a:lnTo>
                  <a:lnTo>
                    <a:pt x="1258914" y="545323"/>
                  </a:lnTo>
                  <a:lnTo>
                    <a:pt x="1269200" y="549937"/>
                  </a:lnTo>
                  <a:lnTo>
                    <a:pt x="1304672" y="569197"/>
                  </a:lnTo>
                  <a:lnTo>
                    <a:pt x="1337405" y="590930"/>
                  </a:lnTo>
                  <a:lnTo>
                    <a:pt x="1345613" y="597468"/>
                  </a:lnTo>
                  <a:lnTo>
                    <a:pt x="1361473" y="571615"/>
                  </a:lnTo>
                  <a:lnTo>
                    <a:pt x="1386989" y="514215"/>
                  </a:lnTo>
                  <a:lnTo>
                    <a:pt x="1404458" y="450077"/>
                  </a:lnTo>
                  <a:lnTo>
                    <a:pt x="1415881" y="384111"/>
                  </a:lnTo>
                  <a:lnTo>
                    <a:pt x="1421946" y="317964"/>
                  </a:lnTo>
                  <a:lnTo>
                    <a:pt x="1424616" y="256625"/>
                  </a:lnTo>
                  <a:lnTo>
                    <a:pt x="1424773" y="228055"/>
                  </a:lnTo>
                  <a:lnTo>
                    <a:pt x="1424773" y="128163"/>
                  </a:lnTo>
                  <a:lnTo>
                    <a:pt x="1840048" y="128163"/>
                  </a:lnTo>
                  <a:lnTo>
                    <a:pt x="1840048" y="3141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609205" y="8767691"/>
              <a:ext cx="481965" cy="252729"/>
            </a:xfrm>
            <a:custGeom>
              <a:avLst/>
              <a:gdLst/>
              <a:ahLst/>
              <a:cxnLst/>
              <a:rect l="l" t="t" r="r" b="b"/>
              <a:pathLst>
                <a:path w="481965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481965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854119" y="8659003"/>
              <a:ext cx="248892" cy="17287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587844" y="8596911"/>
              <a:ext cx="180936" cy="15266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962178" y="8549059"/>
              <a:ext cx="515620" cy="428625"/>
            </a:xfrm>
            <a:custGeom>
              <a:avLst/>
              <a:gdLst/>
              <a:ahLst/>
              <a:cxnLst/>
              <a:rect l="l" t="t" r="r" b="b"/>
              <a:pathLst>
                <a:path w="515620" h="428625">
                  <a:moveTo>
                    <a:pt x="454227" y="30889"/>
                  </a:moveTo>
                  <a:lnTo>
                    <a:pt x="515167" y="52877"/>
                  </a:lnTo>
                  <a:lnTo>
                    <a:pt x="505856" y="104116"/>
                  </a:lnTo>
                  <a:lnTo>
                    <a:pt x="494503" y="152530"/>
                  </a:lnTo>
                  <a:lnTo>
                    <a:pt x="481106" y="198109"/>
                  </a:lnTo>
                  <a:lnTo>
                    <a:pt x="465657" y="240844"/>
                  </a:lnTo>
                  <a:lnTo>
                    <a:pt x="448153" y="280724"/>
                  </a:lnTo>
                  <a:lnTo>
                    <a:pt x="423791" y="326015"/>
                  </a:lnTo>
                  <a:lnTo>
                    <a:pt x="396885" y="365761"/>
                  </a:lnTo>
                  <a:lnTo>
                    <a:pt x="367447" y="399950"/>
                  </a:lnTo>
                  <a:lnTo>
                    <a:pt x="335487" y="428573"/>
                  </a:lnTo>
                  <a:lnTo>
                    <a:pt x="328676" y="419913"/>
                  </a:lnTo>
                  <a:lnTo>
                    <a:pt x="320657" y="410733"/>
                  </a:lnTo>
                  <a:lnTo>
                    <a:pt x="290316" y="380840"/>
                  </a:lnTo>
                  <a:lnTo>
                    <a:pt x="261353" y="358208"/>
                  </a:lnTo>
                  <a:lnTo>
                    <a:pt x="286169" y="338634"/>
                  </a:lnTo>
                  <a:lnTo>
                    <a:pt x="330147" y="290887"/>
                  </a:lnTo>
                  <a:lnTo>
                    <a:pt x="366467" y="231989"/>
                  </a:lnTo>
                  <a:lnTo>
                    <a:pt x="394425" y="163823"/>
                  </a:lnTo>
                  <a:lnTo>
                    <a:pt x="405223" y="126383"/>
                  </a:lnTo>
                  <a:lnTo>
                    <a:pt x="285226" y="126383"/>
                  </a:lnTo>
                  <a:lnTo>
                    <a:pt x="285226" y="34030"/>
                  </a:lnTo>
                  <a:lnTo>
                    <a:pt x="437892" y="34030"/>
                  </a:lnTo>
                  <a:lnTo>
                    <a:pt x="454227" y="30889"/>
                  </a:lnTo>
                  <a:close/>
                </a:path>
                <a:path w="515620" h="42862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88368" y="8419848"/>
              <a:ext cx="1863608" cy="623227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3060334" y="7517258"/>
            <a:ext cx="2553970" cy="2553970"/>
            <a:chOff x="13060334" y="7517258"/>
            <a:chExt cx="2553970" cy="2553970"/>
          </a:xfrm>
        </p:grpSpPr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070805" y="7527729"/>
              <a:ext cx="2532802" cy="253280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070805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716021" y="8089335"/>
              <a:ext cx="1270118" cy="64066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720000" y="8093680"/>
              <a:ext cx="1228725" cy="599440"/>
            </a:xfrm>
            <a:custGeom>
              <a:avLst/>
              <a:gdLst/>
              <a:ahLst/>
              <a:cxnLst/>
              <a:rect l="l" t="t" r="r" b="b"/>
              <a:pathLst>
                <a:path w="1228725" h="599440">
                  <a:moveTo>
                    <a:pt x="191617" y="517052"/>
                  </a:moveTo>
                  <a:lnTo>
                    <a:pt x="205543" y="557574"/>
                  </a:lnTo>
                  <a:lnTo>
                    <a:pt x="214234" y="598620"/>
                  </a:lnTo>
                  <a:lnTo>
                    <a:pt x="230509" y="598834"/>
                  </a:lnTo>
                  <a:lnTo>
                    <a:pt x="273918" y="597259"/>
                  </a:lnTo>
                  <a:lnTo>
                    <a:pt x="320409" y="586055"/>
                  </a:lnTo>
                  <a:lnTo>
                    <a:pt x="348052" y="559773"/>
                  </a:lnTo>
                  <a:lnTo>
                    <a:pt x="354779" y="521859"/>
                  </a:lnTo>
                  <a:lnTo>
                    <a:pt x="354841" y="518308"/>
                  </a:lnTo>
                  <a:lnTo>
                    <a:pt x="236432" y="518308"/>
                  </a:lnTo>
                  <a:lnTo>
                    <a:pt x="207951" y="517772"/>
                  </a:lnTo>
                  <a:lnTo>
                    <a:pt x="199705" y="517466"/>
                  </a:lnTo>
                  <a:lnTo>
                    <a:pt x="191617" y="517052"/>
                  </a:lnTo>
                  <a:close/>
                </a:path>
                <a:path w="1228725" h="599440">
                  <a:moveTo>
                    <a:pt x="141985" y="428992"/>
                  </a:moveTo>
                  <a:lnTo>
                    <a:pt x="111593" y="472591"/>
                  </a:lnTo>
                  <a:lnTo>
                    <a:pt x="69893" y="511162"/>
                  </a:lnTo>
                  <a:lnTo>
                    <a:pt x="38323" y="531397"/>
                  </a:lnTo>
                  <a:lnTo>
                    <a:pt x="47235" y="536912"/>
                  </a:lnTo>
                  <a:lnTo>
                    <a:pt x="88991" y="566353"/>
                  </a:lnTo>
                  <a:lnTo>
                    <a:pt x="115598" y="587940"/>
                  </a:lnTo>
                  <a:lnTo>
                    <a:pt x="132132" y="575437"/>
                  </a:lnTo>
                  <a:lnTo>
                    <a:pt x="164572" y="546151"/>
                  </a:lnTo>
                  <a:lnTo>
                    <a:pt x="195637" y="511617"/>
                  </a:lnTo>
                  <a:lnTo>
                    <a:pt x="221909" y="474308"/>
                  </a:lnTo>
                  <a:lnTo>
                    <a:pt x="233081" y="454750"/>
                  </a:lnTo>
                  <a:lnTo>
                    <a:pt x="141985" y="428992"/>
                  </a:lnTo>
                  <a:close/>
                </a:path>
                <a:path w="1228725" h="599440">
                  <a:moveTo>
                    <a:pt x="450457" y="424594"/>
                  </a:moveTo>
                  <a:lnTo>
                    <a:pt x="377580" y="469200"/>
                  </a:lnTo>
                  <a:lnTo>
                    <a:pt x="393814" y="483023"/>
                  </a:lnTo>
                  <a:lnTo>
                    <a:pt x="410157" y="497484"/>
                  </a:lnTo>
                  <a:lnTo>
                    <a:pt x="443127" y="528360"/>
                  </a:lnTo>
                  <a:lnTo>
                    <a:pt x="472747" y="558896"/>
                  </a:lnTo>
                  <a:lnTo>
                    <a:pt x="495063" y="586055"/>
                  </a:lnTo>
                  <a:lnTo>
                    <a:pt x="573595" y="535795"/>
                  </a:lnTo>
                  <a:lnTo>
                    <a:pt x="533809" y="494418"/>
                  </a:lnTo>
                  <a:lnTo>
                    <a:pt x="500020" y="464660"/>
                  </a:lnTo>
                  <a:lnTo>
                    <a:pt x="466638" y="437216"/>
                  </a:lnTo>
                  <a:lnTo>
                    <a:pt x="450457" y="424594"/>
                  </a:lnTo>
                  <a:close/>
                </a:path>
                <a:path w="1228725" h="599440">
                  <a:moveTo>
                    <a:pt x="354963" y="422709"/>
                  </a:moveTo>
                  <a:lnTo>
                    <a:pt x="260096" y="422709"/>
                  </a:lnTo>
                  <a:lnTo>
                    <a:pt x="260082" y="512594"/>
                  </a:lnTo>
                  <a:lnTo>
                    <a:pt x="259363" y="514748"/>
                  </a:lnTo>
                  <a:lnTo>
                    <a:pt x="257793" y="516214"/>
                  </a:lnTo>
                  <a:lnTo>
                    <a:pt x="256117" y="517680"/>
                  </a:lnTo>
                  <a:lnTo>
                    <a:pt x="253081" y="518308"/>
                  </a:lnTo>
                  <a:lnTo>
                    <a:pt x="354841" y="518308"/>
                  </a:lnTo>
                  <a:lnTo>
                    <a:pt x="354963" y="422709"/>
                  </a:lnTo>
                  <a:close/>
                </a:path>
                <a:path w="1228725" h="599440">
                  <a:moveTo>
                    <a:pt x="507628" y="346795"/>
                  </a:moveTo>
                  <a:lnTo>
                    <a:pt x="97379" y="346795"/>
                  </a:lnTo>
                  <a:lnTo>
                    <a:pt x="97379" y="422709"/>
                  </a:lnTo>
                  <a:lnTo>
                    <a:pt x="507628" y="422709"/>
                  </a:lnTo>
                  <a:lnTo>
                    <a:pt x="507628" y="346795"/>
                  </a:lnTo>
                  <a:close/>
                </a:path>
                <a:path w="1228725" h="599440">
                  <a:moveTo>
                    <a:pt x="295907" y="134969"/>
                  </a:moveTo>
                  <a:lnTo>
                    <a:pt x="277687" y="134969"/>
                  </a:lnTo>
                  <a:lnTo>
                    <a:pt x="254620" y="160081"/>
                  </a:lnTo>
                  <a:lnTo>
                    <a:pt x="227676" y="183279"/>
                  </a:lnTo>
                  <a:lnTo>
                    <a:pt x="162194" y="223972"/>
                  </a:lnTo>
                  <a:lnTo>
                    <a:pt x="124600" y="241288"/>
                  </a:lnTo>
                  <a:lnTo>
                    <a:pt x="85023" y="256327"/>
                  </a:lnTo>
                  <a:lnTo>
                    <a:pt x="43483" y="269088"/>
                  </a:lnTo>
                  <a:lnTo>
                    <a:pt x="0" y="279572"/>
                  </a:lnTo>
                  <a:lnTo>
                    <a:pt x="7144" y="287308"/>
                  </a:lnTo>
                  <a:lnTo>
                    <a:pt x="30524" y="317817"/>
                  </a:lnTo>
                  <a:lnTo>
                    <a:pt x="50952" y="350113"/>
                  </a:lnTo>
                  <a:lnTo>
                    <a:pt x="55914" y="359360"/>
                  </a:lnTo>
                  <a:lnTo>
                    <a:pt x="66280" y="356396"/>
                  </a:lnTo>
                  <a:lnTo>
                    <a:pt x="76646" y="353313"/>
                  </a:lnTo>
                  <a:lnTo>
                    <a:pt x="87013" y="350113"/>
                  </a:lnTo>
                  <a:lnTo>
                    <a:pt x="97379" y="346795"/>
                  </a:lnTo>
                  <a:lnTo>
                    <a:pt x="507628" y="346795"/>
                  </a:lnTo>
                  <a:lnTo>
                    <a:pt x="507628" y="346167"/>
                  </a:lnTo>
                  <a:lnTo>
                    <a:pt x="551527" y="346167"/>
                  </a:lnTo>
                  <a:lnTo>
                    <a:pt x="556647" y="338000"/>
                  </a:lnTo>
                  <a:lnTo>
                    <a:pt x="123765" y="338000"/>
                  </a:lnTo>
                  <a:lnTo>
                    <a:pt x="149115" y="328360"/>
                  </a:lnTo>
                  <a:lnTo>
                    <a:pt x="173659" y="317817"/>
                  </a:lnTo>
                  <a:lnTo>
                    <a:pt x="220412" y="294022"/>
                  </a:lnTo>
                  <a:lnTo>
                    <a:pt x="263539" y="266654"/>
                  </a:lnTo>
                  <a:lnTo>
                    <a:pt x="302818" y="235594"/>
                  </a:lnTo>
                  <a:lnTo>
                    <a:pt x="457437" y="235594"/>
                  </a:lnTo>
                  <a:lnTo>
                    <a:pt x="433754" y="225536"/>
                  </a:lnTo>
                  <a:lnTo>
                    <a:pt x="404843" y="211066"/>
                  </a:lnTo>
                  <a:lnTo>
                    <a:pt x="378583" y="195537"/>
                  </a:lnTo>
                  <a:lnTo>
                    <a:pt x="354963" y="178947"/>
                  </a:lnTo>
                  <a:lnTo>
                    <a:pt x="358732" y="173921"/>
                  </a:lnTo>
                  <a:lnTo>
                    <a:pt x="362502" y="169000"/>
                  </a:lnTo>
                  <a:lnTo>
                    <a:pt x="366271" y="163974"/>
                  </a:lnTo>
                  <a:lnTo>
                    <a:pt x="295907" y="134969"/>
                  </a:lnTo>
                  <a:close/>
                </a:path>
                <a:path w="1228725" h="599440">
                  <a:moveTo>
                    <a:pt x="551527" y="346167"/>
                  </a:moveTo>
                  <a:lnTo>
                    <a:pt x="507628" y="346167"/>
                  </a:lnTo>
                  <a:lnTo>
                    <a:pt x="517052" y="349014"/>
                  </a:lnTo>
                  <a:lnTo>
                    <a:pt x="526476" y="351743"/>
                  </a:lnTo>
                  <a:lnTo>
                    <a:pt x="535899" y="354354"/>
                  </a:lnTo>
                  <a:lnTo>
                    <a:pt x="545323" y="356847"/>
                  </a:lnTo>
                  <a:lnTo>
                    <a:pt x="550762" y="347387"/>
                  </a:lnTo>
                  <a:lnTo>
                    <a:pt x="551527" y="346167"/>
                  </a:lnTo>
                  <a:close/>
                </a:path>
                <a:path w="1228725" h="599440">
                  <a:moveTo>
                    <a:pt x="354963" y="282713"/>
                  </a:moveTo>
                  <a:lnTo>
                    <a:pt x="260096" y="282713"/>
                  </a:lnTo>
                  <a:lnTo>
                    <a:pt x="260096" y="338000"/>
                  </a:lnTo>
                  <a:lnTo>
                    <a:pt x="354963" y="338000"/>
                  </a:lnTo>
                  <a:lnTo>
                    <a:pt x="354963" y="282713"/>
                  </a:lnTo>
                  <a:close/>
                </a:path>
                <a:path w="1228725" h="599440">
                  <a:moveTo>
                    <a:pt x="457437" y="235594"/>
                  </a:moveTo>
                  <a:lnTo>
                    <a:pt x="302818" y="235594"/>
                  </a:lnTo>
                  <a:lnTo>
                    <a:pt x="322513" y="251240"/>
                  </a:lnTo>
                  <a:lnTo>
                    <a:pt x="364691" y="280254"/>
                  </a:lnTo>
                  <a:lnTo>
                    <a:pt x="410455" y="306091"/>
                  </a:lnTo>
                  <a:lnTo>
                    <a:pt x="458745" y="328280"/>
                  </a:lnTo>
                  <a:lnTo>
                    <a:pt x="483754" y="338000"/>
                  </a:lnTo>
                  <a:lnTo>
                    <a:pt x="556647" y="338000"/>
                  </a:lnTo>
                  <a:lnTo>
                    <a:pt x="557024" y="337398"/>
                  </a:lnTo>
                  <a:lnTo>
                    <a:pt x="564112" y="326897"/>
                  </a:lnTo>
                  <a:lnTo>
                    <a:pt x="588437" y="295265"/>
                  </a:lnTo>
                  <a:lnTo>
                    <a:pt x="604379" y="278316"/>
                  </a:lnTo>
                  <a:lnTo>
                    <a:pt x="568236" y="270780"/>
                  </a:lnTo>
                  <a:lnTo>
                    <a:pt x="533007" y="261693"/>
                  </a:lnTo>
                  <a:lnTo>
                    <a:pt x="498700" y="251075"/>
                  </a:lnTo>
                  <a:lnTo>
                    <a:pt x="465326" y="238945"/>
                  </a:lnTo>
                  <a:lnTo>
                    <a:pt x="457437" y="235594"/>
                  </a:lnTo>
                  <a:close/>
                </a:path>
                <a:path w="1228725" h="599440">
                  <a:moveTo>
                    <a:pt x="222401" y="134969"/>
                  </a:moveTo>
                  <a:lnTo>
                    <a:pt x="128163" y="134969"/>
                  </a:lnTo>
                  <a:lnTo>
                    <a:pt x="128163" y="178319"/>
                  </a:lnTo>
                  <a:lnTo>
                    <a:pt x="222401" y="178319"/>
                  </a:lnTo>
                  <a:lnTo>
                    <a:pt x="222401" y="134969"/>
                  </a:lnTo>
                  <a:close/>
                </a:path>
                <a:path w="1228725" h="599440">
                  <a:moveTo>
                    <a:pt x="475587" y="134969"/>
                  </a:moveTo>
                  <a:lnTo>
                    <a:pt x="380093" y="134969"/>
                  </a:lnTo>
                  <a:lnTo>
                    <a:pt x="380093" y="178319"/>
                  </a:lnTo>
                  <a:lnTo>
                    <a:pt x="475587" y="178319"/>
                  </a:lnTo>
                  <a:lnTo>
                    <a:pt x="475587" y="134969"/>
                  </a:lnTo>
                  <a:close/>
                </a:path>
                <a:path w="1228725" h="599440">
                  <a:moveTo>
                    <a:pt x="584275" y="50888"/>
                  </a:moveTo>
                  <a:lnTo>
                    <a:pt x="21360" y="50888"/>
                  </a:lnTo>
                  <a:lnTo>
                    <a:pt x="21360" y="134969"/>
                  </a:lnTo>
                  <a:lnTo>
                    <a:pt x="584275" y="134969"/>
                  </a:lnTo>
                  <a:lnTo>
                    <a:pt x="584275" y="50888"/>
                  </a:lnTo>
                  <a:close/>
                </a:path>
                <a:path w="1228725" h="599440">
                  <a:moveTo>
                    <a:pt x="222401" y="0"/>
                  </a:moveTo>
                  <a:lnTo>
                    <a:pt x="128163" y="0"/>
                  </a:lnTo>
                  <a:lnTo>
                    <a:pt x="128163" y="50888"/>
                  </a:lnTo>
                  <a:lnTo>
                    <a:pt x="222401" y="50888"/>
                  </a:lnTo>
                  <a:lnTo>
                    <a:pt x="222401" y="0"/>
                  </a:lnTo>
                  <a:close/>
                </a:path>
                <a:path w="1228725" h="599440">
                  <a:moveTo>
                    <a:pt x="475587" y="0"/>
                  </a:moveTo>
                  <a:lnTo>
                    <a:pt x="380093" y="0"/>
                  </a:lnTo>
                  <a:lnTo>
                    <a:pt x="380093" y="50888"/>
                  </a:lnTo>
                  <a:lnTo>
                    <a:pt x="475587" y="50888"/>
                  </a:lnTo>
                  <a:lnTo>
                    <a:pt x="475587" y="0"/>
                  </a:lnTo>
                  <a:close/>
                </a:path>
                <a:path w="1228725" h="599440">
                  <a:moveTo>
                    <a:pt x="867617" y="52773"/>
                  </a:moveTo>
                  <a:lnTo>
                    <a:pt x="653383" y="52773"/>
                  </a:lnTo>
                  <a:lnTo>
                    <a:pt x="653383" y="488152"/>
                  </a:lnTo>
                  <a:lnTo>
                    <a:pt x="736312" y="488152"/>
                  </a:lnTo>
                  <a:lnTo>
                    <a:pt x="736312" y="436635"/>
                  </a:lnTo>
                  <a:lnTo>
                    <a:pt x="867617" y="436635"/>
                  </a:lnTo>
                  <a:lnTo>
                    <a:pt x="867617" y="348052"/>
                  </a:lnTo>
                  <a:lnTo>
                    <a:pt x="736312" y="348052"/>
                  </a:lnTo>
                  <a:lnTo>
                    <a:pt x="736312" y="140728"/>
                  </a:lnTo>
                  <a:lnTo>
                    <a:pt x="867617" y="140728"/>
                  </a:lnTo>
                  <a:lnTo>
                    <a:pt x="867617" y="52773"/>
                  </a:lnTo>
                  <a:close/>
                </a:path>
                <a:path w="1228725" h="599440">
                  <a:moveTo>
                    <a:pt x="867617" y="140728"/>
                  </a:moveTo>
                  <a:lnTo>
                    <a:pt x="785316" y="140728"/>
                  </a:lnTo>
                  <a:lnTo>
                    <a:pt x="785316" y="348052"/>
                  </a:lnTo>
                  <a:lnTo>
                    <a:pt x="867617" y="348052"/>
                  </a:lnTo>
                  <a:lnTo>
                    <a:pt x="867617" y="140728"/>
                  </a:lnTo>
                  <a:close/>
                </a:path>
                <a:path w="1228725" h="599440">
                  <a:moveTo>
                    <a:pt x="1105097" y="294650"/>
                  </a:moveTo>
                  <a:lnTo>
                    <a:pt x="1009602" y="294650"/>
                  </a:lnTo>
                  <a:lnTo>
                    <a:pt x="1009602" y="596840"/>
                  </a:lnTo>
                  <a:lnTo>
                    <a:pt x="1105097" y="596840"/>
                  </a:lnTo>
                  <a:lnTo>
                    <a:pt x="1105097" y="294650"/>
                  </a:lnTo>
                  <a:close/>
                </a:path>
                <a:path w="1228725" h="599440">
                  <a:moveTo>
                    <a:pt x="1228234" y="204810"/>
                  </a:moveTo>
                  <a:lnTo>
                    <a:pt x="882695" y="204810"/>
                  </a:lnTo>
                  <a:lnTo>
                    <a:pt x="882695" y="294650"/>
                  </a:lnTo>
                  <a:lnTo>
                    <a:pt x="1228234" y="294650"/>
                  </a:lnTo>
                  <a:lnTo>
                    <a:pt x="1228234" y="204810"/>
                  </a:lnTo>
                  <a:close/>
                </a:path>
                <a:path w="1228725" h="599440">
                  <a:moveTo>
                    <a:pt x="1105097" y="11308"/>
                  </a:moveTo>
                  <a:lnTo>
                    <a:pt x="1009602" y="11308"/>
                  </a:lnTo>
                  <a:lnTo>
                    <a:pt x="1009602" y="204810"/>
                  </a:lnTo>
                  <a:lnTo>
                    <a:pt x="1105097" y="204810"/>
                  </a:lnTo>
                  <a:lnTo>
                    <a:pt x="1105097" y="1130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46387" y="8510735"/>
              <a:ext cx="218632" cy="18282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085643" y="8506338"/>
              <a:ext cx="219888" cy="18533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3843766" y="8146453"/>
              <a:ext cx="744220" cy="435609"/>
            </a:xfrm>
            <a:custGeom>
              <a:avLst/>
              <a:gdLst/>
              <a:ahLst/>
              <a:cxnLst/>
              <a:rect l="l" t="t" r="r" b="b"/>
              <a:pathLst>
                <a:path w="744219" h="435609">
                  <a:moveTo>
                    <a:pt x="179052" y="182821"/>
                  </a:moveTo>
                  <a:lnTo>
                    <a:pt x="139773" y="213880"/>
                  </a:lnTo>
                  <a:lnTo>
                    <a:pt x="96646" y="241249"/>
                  </a:lnTo>
                  <a:lnTo>
                    <a:pt x="49893" y="265044"/>
                  </a:lnTo>
                  <a:lnTo>
                    <a:pt x="0" y="285226"/>
                  </a:lnTo>
                  <a:lnTo>
                    <a:pt x="136330" y="285226"/>
                  </a:lnTo>
                  <a:lnTo>
                    <a:pt x="136330" y="229940"/>
                  </a:lnTo>
                  <a:lnTo>
                    <a:pt x="231197" y="229940"/>
                  </a:lnTo>
                  <a:lnTo>
                    <a:pt x="231197" y="285226"/>
                  </a:lnTo>
                  <a:lnTo>
                    <a:pt x="359989" y="285226"/>
                  </a:lnTo>
                  <a:lnTo>
                    <a:pt x="310540" y="264874"/>
                  </a:lnTo>
                  <a:lnTo>
                    <a:pt x="263447" y="240830"/>
                  </a:lnTo>
                  <a:lnTo>
                    <a:pt x="219365" y="213357"/>
                  </a:lnTo>
                  <a:lnTo>
                    <a:pt x="198747" y="198467"/>
                  </a:lnTo>
                  <a:lnTo>
                    <a:pt x="179052" y="182821"/>
                  </a:lnTo>
                  <a:close/>
                </a:path>
                <a:path w="744219" h="435609">
                  <a:moveTo>
                    <a:pt x="612546" y="87955"/>
                  </a:moveTo>
                  <a:lnTo>
                    <a:pt x="612546" y="295278"/>
                  </a:lnTo>
                  <a:lnTo>
                    <a:pt x="661550" y="295278"/>
                  </a:lnTo>
                  <a:lnTo>
                    <a:pt x="661550" y="87955"/>
                  </a:lnTo>
                  <a:lnTo>
                    <a:pt x="612546" y="87955"/>
                  </a:lnTo>
                  <a:close/>
                </a:path>
                <a:path w="744219" h="435609">
                  <a:moveTo>
                    <a:pt x="529617" y="0"/>
                  </a:moveTo>
                  <a:lnTo>
                    <a:pt x="743851" y="0"/>
                  </a:lnTo>
                  <a:lnTo>
                    <a:pt x="743851" y="383862"/>
                  </a:lnTo>
                  <a:lnTo>
                    <a:pt x="612546" y="383862"/>
                  </a:lnTo>
                  <a:lnTo>
                    <a:pt x="612546" y="435379"/>
                  </a:lnTo>
                  <a:lnTo>
                    <a:pt x="529617" y="435379"/>
                  </a:lnTo>
                  <a:lnTo>
                    <a:pt x="529617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08063" y="8080591"/>
              <a:ext cx="1253155" cy="62448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716021" y="8764078"/>
              <a:ext cx="1273992" cy="64820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708063" y="8756592"/>
              <a:ext cx="1256925" cy="630766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5803706" y="7517258"/>
            <a:ext cx="2553970" cy="2553970"/>
            <a:chOff x="15803706" y="7517258"/>
            <a:chExt cx="2553970" cy="2553970"/>
          </a:xfrm>
        </p:grpSpPr>
        <p:pic>
          <p:nvPicPr>
            <p:cNvPr id="101" name="object 1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814177" y="7527729"/>
              <a:ext cx="2532802" cy="253280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581417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474052" y="8076790"/>
              <a:ext cx="1244988" cy="65069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508152"/>
                  </a:moveTo>
                  <a:lnTo>
                    <a:pt x="238107" y="508152"/>
                  </a:lnTo>
                  <a:lnTo>
                    <a:pt x="238107" y="606159"/>
                  </a:lnTo>
                  <a:lnTo>
                    <a:pt x="332345" y="606159"/>
                  </a:lnTo>
                  <a:lnTo>
                    <a:pt x="332345" y="508152"/>
                  </a:lnTo>
                  <a:close/>
                </a:path>
                <a:path w="1202055" h="608329">
                  <a:moveTo>
                    <a:pt x="574223" y="424070"/>
                  </a:moveTo>
                  <a:lnTo>
                    <a:pt x="0" y="424070"/>
                  </a:lnTo>
                  <a:lnTo>
                    <a:pt x="0" y="508152"/>
                  </a:lnTo>
                  <a:lnTo>
                    <a:pt x="574223" y="508152"/>
                  </a:lnTo>
                  <a:lnTo>
                    <a:pt x="574223" y="424070"/>
                  </a:lnTo>
                  <a:close/>
                </a:path>
                <a:path w="1202055" h="608329">
                  <a:moveTo>
                    <a:pt x="332345" y="392553"/>
                  </a:moveTo>
                  <a:lnTo>
                    <a:pt x="238107" y="392553"/>
                  </a:lnTo>
                  <a:lnTo>
                    <a:pt x="238107" y="424070"/>
                  </a:lnTo>
                  <a:lnTo>
                    <a:pt x="332345" y="424070"/>
                  </a:lnTo>
                  <a:lnTo>
                    <a:pt x="332345" y="392553"/>
                  </a:lnTo>
                  <a:close/>
                </a:path>
                <a:path w="1202055" h="608329">
                  <a:moveTo>
                    <a:pt x="525847" y="118739"/>
                  </a:moveTo>
                  <a:lnTo>
                    <a:pt x="54029" y="118739"/>
                  </a:lnTo>
                  <a:lnTo>
                    <a:pt x="54029" y="392553"/>
                  </a:lnTo>
                  <a:lnTo>
                    <a:pt x="525847" y="392553"/>
                  </a:lnTo>
                  <a:lnTo>
                    <a:pt x="525847" y="318524"/>
                  </a:lnTo>
                  <a:lnTo>
                    <a:pt x="143241" y="318524"/>
                  </a:lnTo>
                  <a:lnTo>
                    <a:pt x="143241" y="289519"/>
                  </a:lnTo>
                  <a:lnTo>
                    <a:pt x="525847" y="289519"/>
                  </a:lnTo>
                  <a:lnTo>
                    <a:pt x="525847" y="221145"/>
                  </a:lnTo>
                  <a:lnTo>
                    <a:pt x="143241" y="221145"/>
                  </a:lnTo>
                  <a:lnTo>
                    <a:pt x="143241" y="192140"/>
                  </a:lnTo>
                  <a:lnTo>
                    <a:pt x="525847" y="192140"/>
                  </a:lnTo>
                  <a:lnTo>
                    <a:pt x="525847" y="118739"/>
                  </a:lnTo>
                  <a:close/>
                </a:path>
                <a:path w="1202055" h="608329">
                  <a:moveTo>
                    <a:pt x="332345" y="289519"/>
                  </a:moveTo>
                  <a:lnTo>
                    <a:pt x="238107" y="289519"/>
                  </a:lnTo>
                  <a:lnTo>
                    <a:pt x="238107" y="318524"/>
                  </a:lnTo>
                  <a:lnTo>
                    <a:pt x="332345" y="318524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525847" y="289519"/>
                  </a:moveTo>
                  <a:lnTo>
                    <a:pt x="431609" y="289519"/>
                  </a:lnTo>
                  <a:lnTo>
                    <a:pt x="431609" y="318524"/>
                  </a:lnTo>
                  <a:lnTo>
                    <a:pt x="525847" y="318524"/>
                  </a:lnTo>
                  <a:lnTo>
                    <a:pt x="525847" y="289519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238107" y="192140"/>
                  </a:lnTo>
                  <a:lnTo>
                    <a:pt x="238107" y="221145"/>
                  </a:lnTo>
                  <a:lnTo>
                    <a:pt x="332345" y="221145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525847" y="192140"/>
                  </a:moveTo>
                  <a:lnTo>
                    <a:pt x="431609" y="192140"/>
                  </a:lnTo>
                  <a:lnTo>
                    <a:pt x="431609" y="221145"/>
                  </a:lnTo>
                  <a:lnTo>
                    <a:pt x="525847" y="221145"/>
                  </a:lnTo>
                  <a:lnTo>
                    <a:pt x="525847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101148" y="49631"/>
                  </a:lnTo>
                  <a:lnTo>
                    <a:pt x="107351" y="57684"/>
                  </a:lnTo>
                  <a:lnTo>
                    <a:pt x="113543" y="65992"/>
                  </a:lnTo>
                  <a:lnTo>
                    <a:pt x="137378" y="101292"/>
                  </a:lnTo>
                  <a:lnTo>
                    <a:pt x="147639" y="118739"/>
                  </a:lnTo>
                  <a:lnTo>
                    <a:pt x="214234" y="118739"/>
                  </a:lnTo>
                  <a:lnTo>
                    <a:pt x="244390" y="104918"/>
                  </a:lnTo>
                  <a:lnTo>
                    <a:pt x="238871" y="94375"/>
                  </a:lnTo>
                  <a:lnTo>
                    <a:pt x="232362" y="83322"/>
                  </a:lnTo>
                  <a:lnTo>
                    <a:pt x="207357" y="47550"/>
                  </a:lnTo>
                  <a:lnTo>
                    <a:pt x="189338" y="24933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391401" y="17591"/>
                  </a:moveTo>
                  <a:lnTo>
                    <a:pt x="375705" y="55315"/>
                  </a:lnTo>
                  <a:lnTo>
                    <a:pt x="355656" y="94604"/>
                  </a:lnTo>
                  <a:lnTo>
                    <a:pt x="341141" y="118739"/>
                  </a:lnTo>
                  <a:lnTo>
                    <a:pt x="444803" y="118739"/>
                  </a:lnTo>
                  <a:lnTo>
                    <a:pt x="469540" y="83322"/>
                  </a:lnTo>
                  <a:lnTo>
                    <a:pt x="493806" y="46490"/>
                  </a:lnTo>
                  <a:lnTo>
                    <a:pt x="391401" y="17591"/>
                  </a:lnTo>
                  <a:close/>
                </a:path>
                <a:path w="1202055" h="608329">
                  <a:moveTo>
                    <a:pt x="784059" y="307215"/>
                  </a:moveTo>
                  <a:lnTo>
                    <a:pt x="691706" y="307215"/>
                  </a:lnTo>
                  <a:lnTo>
                    <a:pt x="691706" y="608149"/>
                  </a:lnTo>
                  <a:lnTo>
                    <a:pt x="784059" y="608149"/>
                  </a:lnTo>
                  <a:lnTo>
                    <a:pt x="784059" y="307215"/>
                  </a:lnTo>
                  <a:close/>
                </a:path>
                <a:path w="1202055" h="608329">
                  <a:moveTo>
                    <a:pt x="1201848" y="496319"/>
                  </a:moveTo>
                  <a:lnTo>
                    <a:pt x="805420" y="496319"/>
                  </a:lnTo>
                  <a:lnTo>
                    <a:pt x="805420" y="584275"/>
                  </a:lnTo>
                  <a:lnTo>
                    <a:pt x="1201848" y="584275"/>
                  </a:lnTo>
                  <a:lnTo>
                    <a:pt x="1201848" y="496319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066106" y="257191"/>
                  </a:lnTo>
                  <a:lnTo>
                    <a:pt x="1059771" y="307215"/>
                  </a:lnTo>
                  <a:lnTo>
                    <a:pt x="1052245" y="356873"/>
                  </a:lnTo>
                  <a:lnTo>
                    <a:pt x="1043528" y="406375"/>
                  </a:lnTo>
                  <a:lnTo>
                    <a:pt x="1034026" y="453428"/>
                  </a:lnTo>
                  <a:lnTo>
                    <a:pt x="1024052" y="496319"/>
                  </a:lnTo>
                  <a:lnTo>
                    <a:pt x="1107610" y="496319"/>
                  </a:lnTo>
                  <a:lnTo>
                    <a:pt x="1123656" y="435209"/>
                  </a:lnTo>
                  <a:lnTo>
                    <a:pt x="1139232" y="367423"/>
                  </a:lnTo>
                  <a:lnTo>
                    <a:pt x="1153691" y="295539"/>
                  </a:lnTo>
                  <a:lnTo>
                    <a:pt x="1166037" y="22491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860706" y="229940"/>
                  </a:lnTo>
                  <a:lnTo>
                    <a:pt x="864497" y="251217"/>
                  </a:lnTo>
                  <a:lnTo>
                    <a:pt x="868180" y="273093"/>
                  </a:lnTo>
                  <a:lnTo>
                    <a:pt x="875261" y="318524"/>
                  </a:lnTo>
                  <a:lnTo>
                    <a:pt x="881700" y="364308"/>
                  </a:lnTo>
                  <a:lnTo>
                    <a:pt x="887198" y="408678"/>
                  </a:lnTo>
                  <a:lnTo>
                    <a:pt x="891661" y="449750"/>
                  </a:lnTo>
                  <a:lnTo>
                    <a:pt x="894632" y="485639"/>
                  </a:lnTo>
                  <a:lnTo>
                    <a:pt x="984472" y="459881"/>
                  </a:lnTo>
                  <a:lnTo>
                    <a:pt x="977846" y="405606"/>
                  </a:lnTo>
                  <a:lnTo>
                    <a:pt x="971518" y="363572"/>
                  </a:lnTo>
                  <a:lnTo>
                    <a:pt x="963966" y="318314"/>
                  </a:lnTo>
                  <a:lnTo>
                    <a:pt x="955537" y="272452"/>
                  </a:lnTo>
                  <a:lnTo>
                    <a:pt x="947428" y="231741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726875" y="78924"/>
                  </a:lnTo>
                  <a:lnTo>
                    <a:pt x="694114" y="140414"/>
                  </a:lnTo>
                  <a:lnTo>
                    <a:pt x="656825" y="195936"/>
                  </a:lnTo>
                  <a:lnTo>
                    <a:pt x="616944" y="242505"/>
                  </a:lnTo>
                  <a:lnTo>
                    <a:pt x="620969" y="248789"/>
                  </a:lnTo>
                  <a:lnTo>
                    <a:pt x="643396" y="290527"/>
                  </a:lnTo>
                  <a:lnTo>
                    <a:pt x="659377" y="325186"/>
                  </a:lnTo>
                  <a:lnTo>
                    <a:pt x="664691" y="338628"/>
                  </a:lnTo>
                  <a:lnTo>
                    <a:pt x="673592" y="328890"/>
                  </a:lnTo>
                  <a:lnTo>
                    <a:pt x="678199" y="323550"/>
                  </a:lnTo>
                  <a:lnTo>
                    <a:pt x="682806" y="318314"/>
                  </a:lnTo>
                  <a:lnTo>
                    <a:pt x="687308" y="312870"/>
                  </a:lnTo>
                  <a:lnTo>
                    <a:pt x="691706" y="307215"/>
                  </a:lnTo>
                  <a:lnTo>
                    <a:pt x="784059" y="307215"/>
                  </a:lnTo>
                  <a:lnTo>
                    <a:pt x="784059" y="163974"/>
                  </a:lnTo>
                  <a:lnTo>
                    <a:pt x="806986" y="118283"/>
                  </a:lnTo>
                  <a:lnTo>
                    <a:pt x="827357" y="72157"/>
                  </a:lnTo>
                  <a:lnTo>
                    <a:pt x="839346" y="41464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183000" y="113085"/>
                  </a:moveTo>
                  <a:lnTo>
                    <a:pt x="826152" y="113085"/>
                  </a:lnTo>
                  <a:lnTo>
                    <a:pt x="826152" y="201669"/>
                  </a:lnTo>
                  <a:lnTo>
                    <a:pt x="1183000" y="201669"/>
                  </a:lnTo>
                  <a:lnTo>
                    <a:pt x="1183000" y="113085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941751" y="21360"/>
                  </a:lnTo>
                  <a:lnTo>
                    <a:pt x="945445" y="32409"/>
                  </a:lnTo>
                  <a:lnTo>
                    <a:pt x="949159" y="43859"/>
                  </a:lnTo>
                  <a:lnTo>
                    <a:pt x="963491" y="91567"/>
                  </a:lnTo>
                  <a:lnTo>
                    <a:pt x="968766" y="113085"/>
                  </a:lnTo>
                  <a:lnTo>
                    <a:pt x="997665" y="113085"/>
                  </a:lnTo>
                  <a:lnTo>
                    <a:pt x="1061119" y="95494"/>
                  </a:lnTo>
                  <a:lnTo>
                    <a:pt x="1058233" y="84889"/>
                  </a:lnTo>
                  <a:lnTo>
                    <a:pt x="1054915" y="73636"/>
                  </a:lnTo>
                  <a:lnTo>
                    <a:pt x="1042625" y="36325"/>
                  </a:lnTo>
                  <a:lnTo>
                    <a:pt x="1033672" y="11781"/>
                  </a:lnTo>
                  <a:lnTo>
                    <a:pt x="10290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289519"/>
                  </a:moveTo>
                  <a:lnTo>
                    <a:pt x="332345" y="318524"/>
                  </a:lnTo>
                  <a:lnTo>
                    <a:pt x="431609" y="318524"/>
                  </a:lnTo>
                  <a:lnTo>
                    <a:pt x="431609" y="289519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143241" y="289519"/>
                  </a:moveTo>
                  <a:lnTo>
                    <a:pt x="143241" y="318524"/>
                  </a:lnTo>
                  <a:lnTo>
                    <a:pt x="238107" y="318524"/>
                  </a:lnTo>
                  <a:lnTo>
                    <a:pt x="238107" y="289519"/>
                  </a:lnTo>
                  <a:lnTo>
                    <a:pt x="143241" y="289519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951751" y="252989"/>
                  </a:lnTo>
                  <a:lnTo>
                    <a:pt x="960180" y="297163"/>
                  </a:lnTo>
                  <a:lnTo>
                    <a:pt x="967980" y="341795"/>
                  </a:lnTo>
                  <a:lnTo>
                    <a:pt x="974839" y="385014"/>
                  </a:lnTo>
                  <a:lnTo>
                    <a:pt x="980441" y="424960"/>
                  </a:lnTo>
                  <a:lnTo>
                    <a:pt x="984472" y="459881"/>
                  </a:lnTo>
                  <a:lnTo>
                    <a:pt x="894632" y="485639"/>
                  </a:lnTo>
                  <a:lnTo>
                    <a:pt x="893338" y="468343"/>
                  </a:lnTo>
                  <a:lnTo>
                    <a:pt x="891661" y="449750"/>
                  </a:lnTo>
                  <a:lnTo>
                    <a:pt x="887198" y="408678"/>
                  </a:lnTo>
                  <a:lnTo>
                    <a:pt x="881700" y="364308"/>
                  </a:lnTo>
                  <a:lnTo>
                    <a:pt x="875261" y="318524"/>
                  </a:lnTo>
                  <a:lnTo>
                    <a:pt x="868180" y="273093"/>
                  </a:lnTo>
                  <a:lnTo>
                    <a:pt x="860706" y="229940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166037" y="224914"/>
                  </a:lnTo>
                  <a:lnTo>
                    <a:pt x="1160053" y="260551"/>
                  </a:lnTo>
                  <a:lnTo>
                    <a:pt x="1153577" y="296168"/>
                  </a:lnTo>
                  <a:lnTo>
                    <a:pt x="1139232" y="367423"/>
                  </a:lnTo>
                  <a:lnTo>
                    <a:pt x="1123656" y="435209"/>
                  </a:lnTo>
                  <a:lnTo>
                    <a:pt x="1107610" y="496319"/>
                  </a:lnTo>
                  <a:lnTo>
                    <a:pt x="1201848" y="496319"/>
                  </a:lnTo>
                  <a:lnTo>
                    <a:pt x="1201848" y="584275"/>
                  </a:lnTo>
                  <a:lnTo>
                    <a:pt x="805420" y="584275"/>
                  </a:lnTo>
                  <a:lnTo>
                    <a:pt x="805420" y="496319"/>
                  </a:lnTo>
                  <a:lnTo>
                    <a:pt x="1024052" y="496319"/>
                  </a:lnTo>
                  <a:lnTo>
                    <a:pt x="1029098" y="475389"/>
                  </a:lnTo>
                  <a:lnTo>
                    <a:pt x="1038836" y="430427"/>
                  </a:lnTo>
                  <a:lnTo>
                    <a:pt x="1048024" y="381712"/>
                  </a:lnTo>
                  <a:lnTo>
                    <a:pt x="1056191" y="331838"/>
                  </a:lnTo>
                  <a:lnTo>
                    <a:pt x="1063225" y="281555"/>
                  </a:lnTo>
                  <a:lnTo>
                    <a:pt x="1068535" y="23349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332345" y="221145"/>
                  </a:lnTo>
                  <a:lnTo>
                    <a:pt x="431609" y="221145"/>
                  </a:lnTo>
                  <a:lnTo>
                    <a:pt x="431609" y="192140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143241" y="192140"/>
                  </a:moveTo>
                  <a:lnTo>
                    <a:pt x="143241" y="221145"/>
                  </a:lnTo>
                  <a:lnTo>
                    <a:pt x="238107" y="221145"/>
                  </a:lnTo>
                  <a:lnTo>
                    <a:pt x="238107" y="192140"/>
                  </a:lnTo>
                  <a:lnTo>
                    <a:pt x="143241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207357" y="47550"/>
                  </a:lnTo>
                  <a:lnTo>
                    <a:pt x="232362" y="83322"/>
                  </a:lnTo>
                  <a:lnTo>
                    <a:pt x="244390" y="104918"/>
                  </a:lnTo>
                  <a:lnTo>
                    <a:pt x="214234" y="118739"/>
                  </a:lnTo>
                  <a:lnTo>
                    <a:pt x="341141" y="118739"/>
                  </a:lnTo>
                  <a:lnTo>
                    <a:pt x="362595" y="81839"/>
                  </a:lnTo>
                  <a:lnTo>
                    <a:pt x="381532" y="42380"/>
                  </a:lnTo>
                  <a:lnTo>
                    <a:pt x="391401" y="17591"/>
                  </a:lnTo>
                  <a:lnTo>
                    <a:pt x="493806" y="46490"/>
                  </a:lnTo>
                  <a:lnTo>
                    <a:pt x="469095" y="83976"/>
                  </a:lnTo>
                  <a:lnTo>
                    <a:pt x="444803" y="118739"/>
                  </a:lnTo>
                  <a:lnTo>
                    <a:pt x="525847" y="118739"/>
                  </a:lnTo>
                  <a:lnTo>
                    <a:pt x="525847" y="392553"/>
                  </a:lnTo>
                  <a:lnTo>
                    <a:pt x="332345" y="392553"/>
                  </a:lnTo>
                  <a:lnTo>
                    <a:pt x="332345" y="424070"/>
                  </a:lnTo>
                  <a:lnTo>
                    <a:pt x="574223" y="424070"/>
                  </a:lnTo>
                  <a:lnTo>
                    <a:pt x="574223" y="508152"/>
                  </a:lnTo>
                  <a:lnTo>
                    <a:pt x="332345" y="508152"/>
                  </a:lnTo>
                  <a:lnTo>
                    <a:pt x="332345" y="606159"/>
                  </a:lnTo>
                  <a:lnTo>
                    <a:pt x="238107" y="606159"/>
                  </a:lnTo>
                  <a:lnTo>
                    <a:pt x="238107" y="508152"/>
                  </a:lnTo>
                  <a:lnTo>
                    <a:pt x="0" y="508152"/>
                  </a:lnTo>
                  <a:lnTo>
                    <a:pt x="0" y="424070"/>
                  </a:lnTo>
                  <a:lnTo>
                    <a:pt x="238107" y="424070"/>
                  </a:lnTo>
                  <a:lnTo>
                    <a:pt x="238107" y="392553"/>
                  </a:lnTo>
                  <a:lnTo>
                    <a:pt x="54029" y="392553"/>
                  </a:lnTo>
                  <a:lnTo>
                    <a:pt x="54029" y="118739"/>
                  </a:lnTo>
                  <a:lnTo>
                    <a:pt x="147639" y="118739"/>
                  </a:lnTo>
                  <a:lnTo>
                    <a:pt x="142675" y="110060"/>
                  </a:lnTo>
                  <a:lnTo>
                    <a:pt x="119716" y="74575"/>
                  </a:lnTo>
                  <a:lnTo>
                    <a:pt x="101148" y="49631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839346" y="41464"/>
                  </a:lnTo>
                  <a:lnTo>
                    <a:pt x="833518" y="56796"/>
                  </a:lnTo>
                  <a:lnTo>
                    <a:pt x="827357" y="72157"/>
                  </a:lnTo>
                  <a:lnTo>
                    <a:pt x="806986" y="118283"/>
                  </a:lnTo>
                  <a:lnTo>
                    <a:pt x="784059" y="163974"/>
                  </a:lnTo>
                  <a:lnTo>
                    <a:pt x="784059" y="608149"/>
                  </a:lnTo>
                  <a:lnTo>
                    <a:pt x="691706" y="608149"/>
                  </a:lnTo>
                  <a:lnTo>
                    <a:pt x="691706" y="307215"/>
                  </a:lnTo>
                  <a:lnTo>
                    <a:pt x="687308" y="312870"/>
                  </a:lnTo>
                  <a:lnTo>
                    <a:pt x="682806" y="318314"/>
                  </a:lnTo>
                  <a:lnTo>
                    <a:pt x="678199" y="323550"/>
                  </a:lnTo>
                  <a:lnTo>
                    <a:pt x="673592" y="328890"/>
                  </a:lnTo>
                  <a:lnTo>
                    <a:pt x="669089" y="333811"/>
                  </a:lnTo>
                  <a:lnTo>
                    <a:pt x="664691" y="338628"/>
                  </a:lnTo>
                  <a:lnTo>
                    <a:pt x="662299" y="332285"/>
                  </a:lnTo>
                  <a:lnTo>
                    <a:pt x="643396" y="290527"/>
                  </a:lnTo>
                  <a:lnTo>
                    <a:pt x="625190" y="255869"/>
                  </a:lnTo>
                  <a:lnTo>
                    <a:pt x="616944" y="242505"/>
                  </a:lnTo>
                  <a:lnTo>
                    <a:pt x="637204" y="220340"/>
                  </a:lnTo>
                  <a:lnTo>
                    <a:pt x="675799" y="169294"/>
                  </a:lnTo>
                  <a:lnTo>
                    <a:pt x="711295" y="110042"/>
                  </a:lnTo>
                  <a:lnTo>
                    <a:pt x="740865" y="47060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1042625" y="36325"/>
                  </a:lnTo>
                  <a:lnTo>
                    <a:pt x="1054915" y="73636"/>
                  </a:lnTo>
                  <a:lnTo>
                    <a:pt x="1061119" y="95494"/>
                  </a:lnTo>
                  <a:lnTo>
                    <a:pt x="997665" y="113085"/>
                  </a:lnTo>
                  <a:lnTo>
                    <a:pt x="1183000" y="113085"/>
                  </a:lnTo>
                  <a:lnTo>
                    <a:pt x="1183000" y="201669"/>
                  </a:lnTo>
                  <a:lnTo>
                    <a:pt x="826152" y="201669"/>
                  </a:lnTo>
                  <a:lnTo>
                    <a:pt x="826152" y="113085"/>
                  </a:lnTo>
                  <a:lnTo>
                    <a:pt x="968766" y="113085"/>
                  </a:lnTo>
                  <a:lnTo>
                    <a:pt x="966310" y="102601"/>
                  </a:lnTo>
                  <a:lnTo>
                    <a:pt x="952912" y="55683"/>
                  </a:lnTo>
                  <a:lnTo>
                    <a:pt x="941751" y="21360"/>
                  </a:lnTo>
                  <a:lnTo>
                    <a:pt x="102907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466513" y="8069283"/>
              <a:ext cx="1227606" cy="63327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57718" y="8767953"/>
              <a:ext cx="1277657" cy="63940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450179" y="8759105"/>
              <a:ext cx="1260275" cy="62197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2118334" y="1493117"/>
            <a:ext cx="24809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9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A3+III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10" name="object 1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63375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5" dirty="0"/>
              <a:t>Рабочий процесс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2926" y="2149672"/>
            <a:ext cx="2192809" cy="31046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03805" y="2114595"/>
            <a:ext cx="3938623" cy="31046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5134" y="6499278"/>
            <a:ext cx="4191495" cy="310461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46250" y="3279827"/>
            <a:ext cx="1295400" cy="4444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199"/>
              </a:lnSpc>
              <a:spcBef>
                <a:spcPts val="100"/>
              </a:spcBef>
              <a:tabLst>
                <a:tab pos="687705" algn="l"/>
                <a:tab pos="1362710" algn="l"/>
                <a:tab pos="1868805" algn="l"/>
                <a:tab pos="2543810" algn="l"/>
              </a:tabLst>
            </a:pPr>
            <a:r>
              <a:rPr lang="ru-RU" sz="2650" b="1" spc="-235" dirty="0">
                <a:solidFill>
                  <a:srgbClr val="006FC0"/>
                </a:solidFill>
                <a:latin typeface="Microsoft JhengHei"/>
                <a:cs typeface="Microsoft JhengHei"/>
              </a:rPr>
              <a:t>печать</a:t>
            </a:r>
            <a:endParaRPr sz="2650" b="1" spc="-235" dirty="0">
              <a:solidFill>
                <a:srgbClr val="006FC0"/>
              </a:solidFill>
              <a:latin typeface="Microsoft JhengHei"/>
              <a:cs typeface="Microsoft JhengHe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94436" y="3089120"/>
            <a:ext cx="1203943" cy="115650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838130" y="2958916"/>
            <a:ext cx="3398520" cy="1395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99"/>
              </a:lnSpc>
              <a:spcBef>
                <a:spcPts val="100"/>
              </a:spcBef>
              <a:tabLst>
                <a:tab pos="687705" algn="l"/>
                <a:tab pos="1362710" algn="l"/>
                <a:tab pos="1868805" algn="l"/>
                <a:tab pos="2543810" algn="l"/>
              </a:tabLst>
            </a:pPr>
            <a:r>
              <a:rPr lang="en-US" sz="2650" b="1" spc="-235" dirty="0">
                <a:solidFill>
                  <a:srgbClr val="006FC0"/>
                </a:solidFill>
                <a:latin typeface="Microsoft JhengHei"/>
                <a:cs typeface="Microsoft JhengHei"/>
              </a:rPr>
              <a:t>CCD</a:t>
            </a:r>
            <a:r>
              <a:rPr lang="ru-RU" sz="2650" b="1" spc="-235" dirty="0">
                <a:solidFill>
                  <a:srgbClr val="006FC0"/>
                </a:solidFill>
                <a:latin typeface="Microsoft JhengHei"/>
                <a:cs typeface="Microsoft JhengHei"/>
              </a:rPr>
              <a:t>- цифровая камера сканирует маркерные точки (метки)</a:t>
            </a:r>
            <a:endParaRPr sz="2650" dirty="0">
              <a:latin typeface="Microsoft JhengHei"/>
              <a:cs typeface="Microsoft JhengHe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15496" y="5545904"/>
            <a:ext cx="997519" cy="139514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823960" y="7670886"/>
            <a:ext cx="2724785" cy="1856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99"/>
              </a:lnSpc>
              <a:spcBef>
                <a:spcPts val="100"/>
              </a:spcBef>
              <a:tabLst>
                <a:tab pos="687705" algn="l"/>
                <a:tab pos="1362710" algn="l"/>
                <a:tab pos="1868805" algn="l"/>
                <a:tab pos="2543810" algn="l"/>
              </a:tabLst>
            </a:pPr>
            <a:r>
              <a:rPr lang="ru-RU" sz="2650" b="1" spc="-235" dirty="0">
                <a:solidFill>
                  <a:srgbClr val="006FC0"/>
                </a:solidFill>
                <a:latin typeface="Microsoft JhengHei"/>
                <a:cs typeface="Microsoft JhengHei"/>
              </a:rPr>
              <a:t>Двухрядные рассредоточенные ролики для захвата бумаги</a:t>
            </a:r>
            <a:endParaRPr sz="2650" b="1" spc="-235" dirty="0">
              <a:solidFill>
                <a:srgbClr val="006FC0"/>
              </a:solidFill>
              <a:latin typeface="Microsoft JhengHei"/>
              <a:cs typeface="Microsoft JhengHe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92920" y="7397261"/>
            <a:ext cx="1203837" cy="115661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51722" y="7164757"/>
            <a:ext cx="3061335" cy="2329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99"/>
              </a:lnSpc>
              <a:spcBef>
                <a:spcPts val="100"/>
              </a:spcBef>
              <a:tabLst>
                <a:tab pos="687705" algn="l"/>
                <a:tab pos="1362710" algn="l"/>
                <a:tab pos="1868805" algn="l"/>
                <a:tab pos="2543810" algn="l"/>
              </a:tabLst>
            </a:pPr>
            <a:r>
              <a:rPr lang="ru-RU" sz="2650" b="1" spc="-235" dirty="0">
                <a:solidFill>
                  <a:srgbClr val="006FC0"/>
                </a:solidFill>
                <a:latin typeface="Microsoft JhengHei"/>
                <a:cs typeface="Microsoft JhengHei"/>
              </a:rPr>
              <a:t>Инструменты из качественных материалов.</a:t>
            </a:r>
          </a:p>
          <a:p>
            <a:pPr marL="12700" marR="5080">
              <a:lnSpc>
                <a:spcPct val="113199"/>
              </a:lnSpc>
              <a:spcBef>
                <a:spcPts val="100"/>
              </a:spcBef>
              <a:tabLst>
                <a:tab pos="687705" algn="l"/>
                <a:tab pos="1362710" algn="l"/>
                <a:tab pos="1868805" algn="l"/>
                <a:tab pos="2543810" algn="l"/>
              </a:tabLst>
            </a:pPr>
            <a:r>
              <a:rPr lang="ru-RU" sz="2650" b="1" spc="-235" dirty="0">
                <a:solidFill>
                  <a:srgbClr val="006FC0"/>
                </a:solidFill>
                <a:latin typeface="Microsoft JhengHei"/>
                <a:cs typeface="Microsoft JhengHei"/>
              </a:rPr>
              <a:t>Быстрая и эффективная резка</a:t>
            </a:r>
            <a:endParaRPr sz="2650" b="1" spc="-235" dirty="0">
              <a:solidFill>
                <a:srgbClr val="006FC0"/>
              </a:solidFill>
              <a:latin typeface="Microsoft JhengHei"/>
              <a:cs typeface="Microsoft JhengHe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51471" y="6684089"/>
            <a:ext cx="4098304" cy="273133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118334" y="1493117"/>
            <a:ext cx="72434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SG-SC</a:t>
            </a:r>
            <a:r>
              <a:rPr sz="2950" b="1" spc="-3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A3+/SG-SC</a:t>
            </a:r>
            <a:r>
              <a:rPr sz="2950" b="1" spc="-2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A3+II/SG-SC</a:t>
            </a:r>
            <a:r>
              <a:rPr sz="2950" b="1" spc="-25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A3+III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251" y="2606675"/>
            <a:ext cx="19735800" cy="8245503"/>
            <a:chOff x="0" y="2338775"/>
            <a:chExt cx="20182685" cy="8016902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4001" y="2338775"/>
              <a:ext cx="11038684" cy="8016902"/>
            </a:xfrm>
            <a:custGeom>
              <a:avLst/>
              <a:gdLst/>
              <a:ahLst/>
              <a:cxnLst/>
              <a:rect l="l" t="t" r="r" b="b"/>
              <a:pathLst>
                <a:path w="10680700" h="5604509">
                  <a:moveTo>
                    <a:pt x="10680301" y="0"/>
                  </a:moveTo>
                  <a:lnTo>
                    <a:pt x="3498951" y="0"/>
                  </a:lnTo>
                  <a:lnTo>
                    <a:pt x="0" y="5603913"/>
                  </a:lnTo>
                  <a:lnTo>
                    <a:pt x="10680301" y="5603913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46433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Режущий плоттер с вакуумной автоподачей</a:t>
            </a:r>
            <a:endParaRPr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12841777" y="3382688"/>
            <a:ext cx="7004050" cy="6439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7-дюймовый сенсорный экран управления, отображение в реальном времени рабочего процесса и хода работы машины, более интеллектуальное взаимодействие;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Независимое многофункциональное программное обеспечение, совместимое с несколькими моделями;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Многорежимное подключение USB/сетевой кабель/</a:t>
            </a:r>
            <a:r>
              <a:rPr lang="ru-RU" spc="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легкое подключение разными способами</a:t>
            </a:r>
            <a:r>
              <a:rPr lang="ru-RU" spc="15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Автоматический поиск макетов с помощью QR-кода онлайн/офлайн;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двойного инструмента, насечки/сквозной рез рез/перфорация</a:t>
            </a:r>
            <a:r>
              <a:rPr lang="en-US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pc="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/рисование;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калибровка одной кнопкой, простота и удобство;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процесса в реальном времени на экране и возможность управления;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Оптимальная функция для сквозной резки.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456500" y="3320317"/>
            <a:ext cx="6184265" cy="6564630"/>
            <a:chOff x="1456500" y="3320317"/>
            <a:chExt cx="6184265" cy="656463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5084" y="3471348"/>
              <a:ext cx="6016439" cy="63962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6500" y="3320317"/>
              <a:ext cx="6184104" cy="656419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18334" y="1493117"/>
            <a:ext cx="26828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G-ASC1907A</a:t>
            </a:r>
            <a:endParaRPr sz="2950" dirty="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9065408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Интерфейс оператора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55310" y="2264518"/>
            <a:ext cx="5066030" cy="3004185"/>
            <a:chOff x="2211451" y="2316892"/>
            <a:chExt cx="5066030" cy="30041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3334" y="2358776"/>
              <a:ext cx="4982047" cy="29198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32392" y="2337834"/>
              <a:ext cx="5024120" cy="2962275"/>
            </a:xfrm>
            <a:custGeom>
              <a:avLst/>
              <a:gdLst/>
              <a:ahLst/>
              <a:cxnLst/>
              <a:rect l="l" t="t" r="r" b="b"/>
              <a:pathLst>
                <a:path w="5024120" h="2962275">
                  <a:moveTo>
                    <a:pt x="0" y="2961689"/>
                  </a:moveTo>
                  <a:lnTo>
                    <a:pt x="5023930" y="2961689"/>
                  </a:lnTo>
                  <a:lnTo>
                    <a:pt x="5023930" y="0"/>
                  </a:lnTo>
                  <a:lnTo>
                    <a:pt x="0" y="0"/>
                  </a:lnTo>
                  <a:lnTo>
                    <a:pt x="0" y="2961689"/>
                  </a:lnTo>
                  <a:close/>
                </a:path>
              </a:pathLst>
            </a:custGeom>
            <a:ln w="41883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56196" y="2249538"/>
            <a:ext cx="5637524" cy="320996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58315" y="2679031"/>
            <a:ext cx="2256860" cy="822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lang="ru-RU" sz="2400" b="1" spc="-15" dirty="0">
                <a:solidFill>
                  <a:srgbClr val="1F6CAC"/>
                </a:solidFill>
                <a:latin typeface="Microsoft YaHei"/>
                <a:cs typeface="Microsoft YaHei"/>
              </a:rPr>
              <a:t>Начальный экран</a:t>
            </a:r>
            <a:endParaRPr sz="2400" dirty="0">
              <a:latin typeface="Microsoft YaHei"/>
              <a:cs typeface="Microsoft Ya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99130" y="3276026"/>
            <a:ext cx="1203942" cy="115650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214807" y="3145926"/>
            <a:ext cx="2265541" cy="16635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90"/>
              </a:spcBef>
            </a:pPr>
            <a:r>
              <a:rPr lang="ru-RU" sz="2400" b="1" spc="-10" dirty="0">
                <a:solidFill>
                  <a:srgbClr val="1F6CAC"/>
                </a:solidFill>
                <a:latin typeface="Microsoft YaHei"/>
                <a:cs typeface="Microsoft YaHei"/>
              </a:rPr>
              <a:t>Файловый каталог </a:t>
            </a:r>
          </a:p>
          <a:p>
            <a:pPr marL="12700" marR="5080">
              <a:lnSpc>
                <a:spcPct val="113500"/>
              </a:lnSpc>
              <a:spcBef>
                <a:spcPts val="90"/>
              </a:spcBef>
            </a:pPr>
            <a:r>
              <a:rPr lang="ru-RU" sz="2400" b="1" spc="-10" dirty="0">
                <a:solidFill>
                  <a:srgbClr val="1F6CAC"/>
                </a:solidFill>
                <a:latin typeface="Microsoft YaHei"/>
                <a:cs typeface="Microsoft YaHei"/>
              </a:rPr>
              <a:t>USB </a:t>
            </a:r>
            <a:r>
              <a:rPr lang="ru-RU" sz="2400" b="1" spc="-10" dirty="0" err="1">
                <a:solidFill>
                  <a:srgbClr val="1F6CAC"/>
                </a:solidFill>
                <a:latin typeface="Microsoft YaHei"/>
                <a:cs typeface="Microsoft YaHei"/>
              </a:rPr>
              <a:t>флеш</a:t>
            </a:r>
            <a:r>
              <a:rPr lang="ru-RU" sz="2400" b="1" spc="-10" dirty="0">
                <a:solidFill>
                  <a:srgbClr val="1F6CAC"/>
                </a:solidFill>
                <a:latin typeface="Microsoft YaHei"/>
                <a:cs typeface="Microsoft YaHei"/>
              </a:rPr>
              <a:t>-накопитель</a:t>
            </a:r>
            <a:endParaRPr sz="2400" dirty="0">
              <a:latin typeface="Microsoft YaHei"/>
              <a:cs typeface="Microsoft YaHe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15496" y="5732809"/>
            <a:ext cx="997519" cy="13951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7396538" y="8457250"/>
            <a:ext cx="2079941" cy="900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lang="ru-RU" sz="2650" b="1" spc="-10" dirty="0">
                <a:solidFill>
                  <a:srgbClr val="1F6CAC"/>
                </a:solidFill>
                <a:latin typeface="Microsoft YaHei"/>
                <a:cs typeface="Microsoft YaHei"/>
              </a:rPr>
              <a:t>Страница настройки</a:t>
            </a:r>
            <a:endParaRPr sz="2650" dirty="0">
              <a:latin typeface="Microsoft YaHei"/>
              <a:cs typeface="Microsoft YaHe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43825" y="7489074"/>
            <a:ext cx="5452713" cy="285969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321743" y="5449704"/>
            <a:ext cx="8876030" cy="15356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93040">
              <a:lnSpc>
                <a:spcPct val="1024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4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Отображается домашний компьютер, который может подсказать рабочую скорость машины в режиме реального времени. Интегрированный дисплей рабочих задач: режущий файл, счет, прогресс, завершение и т. д. Операция скольжения увеличивает значение давления и скорости, регулирует его в режиме реального времени, а переключение четкое. Нижний конец интегрирован для повторения предыдущего, автоматической подачи и проверки давления ножа. Функция автоматического обнаружения первой точки маркировки QR-кода может напрямую идентифицировать смешанный рез без выбора.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21743" y="7665899"/>
            <a:ext cx="887603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565"/>
              </a:lnSpc>
              <a:spcBef>
                <a:spcPts val="135"/>
              </a:spcBef>
            </a:pPr>
            <a:r>
              <a:rPr lang="ru-RU" sz="14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различных инструментов для калибровки и отладки начальных параметров машины, что просто и удобно для клиентов в использовании. Визуализация с камеры интегрирована в экран для наблюдения в реальном времени. Доступны три режима, выбранные в соответствии с материалом резки и графическим эффектом. Новая резка с точечным разрывом, нет необходимости добавлять узлы вручную/автоматически, чтобы избежать воздействия подъема ножа. Добавлен </a:t>
            </a:r>
            <a:r>
              <a:rPr lang="ru-RU" sz="1400" spc="15" dirty="0" err="1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ru-RU" sz="14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автоматически обнаруживает и идентифицирует сеть. Беспроводная связь.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01946" y="9222499"/>
            <a:ext cx="8969304" cy="6591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ts val="1565"/>
              </a:lnSpc>
              <a:spcBef>
                <a:spcPts val="135"/>
              </a:spcBef>
            </a:pPr>
            <a:r>
              <a:rPr lang="ru-RU" sz="14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Соединение между выходным центром и машиной происходит быстро и легко.6. Для автоматического обновления прошивки требуется только диск U, и нет необходимости взаимодействовать с ручными кнопками.</a:t>
            </a:r>
            <a:endParaRPr sz="1400" spc="15" dirty="0">
              <a:solidFill>
                <a:srgbClr val="525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118334" y="1493117"/>
            <a:ext cx="26828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G-ASC1907A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51" name="object 63"/>
          <p:cNvSpPr txBox="1"/>
          <p:nvPr/>
        </p:nvSpPr>
        <p:spPr>
          <a:xfrm>
            <a:off x="856551" y="10703036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19763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10184602"/>
            <a:ext cx="342963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2092" y="4220763"/>
            <a:ext cx="4795520" cy="3596640"/>
            <a:chOff x="203396" y="422191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2583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2583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941" y="4388033"/>
              <a:ext cx="4452011" cy="326461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21808"/>
            <a:ext cx="4795520" cy="3596004"/>
            <a:chOff x="5176544" y="4221808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3501" y="4386672"/>
              <a:ext cx="4452011" cy="326482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21808"/>
            <a:ext cx="4795520" cy="3596004"/>
            <a:chOff x="10149691" y="4221808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0523" y="4387300"/>
              <a:ext cx="4452010" cy="326482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21808"/>
            <a:ext cx="4795520" cy="3596004"/>
            <a:chOff x="15122838" y="4221808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94403" y="4387300"/>
              <a:ext cx="4452010" cy="326482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03637" y="8038781"/>
            <a:ext cx="4452011" cy="29456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100"/>
              </a:spcBef>
            </a:pP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сетевое подключение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/Wi-Fi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56250" y="7975057"/>
            <a:ext cx="3544141" cy="903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100"/>
              </a:spcBef>
              <a:tabLst>
                <a:tab pos="572135" algn="l"/>
                <a:tab pos="993140" algn="l"/>
                <a:tab pos="1132840" algn="l"/>
                <a:tab pos="1271905" algn="l"/>
                <a:tab pos="1692910" algn="l"/>
                <a:tab pos="1831975" algn="l"/>
                <a:tab pos="1972945" algn="l"/>
                <a:tab pos="2112010" algn="l"/>
                <a:tab pos="2252980" algn="l"/>
                <a:tab pos="2392045" algn="l"/>
                <a:tab pos="2531745" algn="l"/>
                <a:tab pos="2672080" algn="l"/>
                <a:tab pos="2952115" algn="l"/>
                <a:tab pos="3091815" algn="l"/>
                <a:tab pos="323215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Функция резки нескольких заданий с QR-кодов в режиме онлайн/офлайн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20523" y="7936316"/>
            <a:ext cx="4620994" cy="903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100"/>
              </a:spcBef>
              <a:tabLst>
                <a:tab pos="572135" algn="l"/>
                <a:tab pos="713105" algn="l"/>
                <a:tab pos="1132840" algn="l"/>
                <a:tab pos="1412875" algn="l"/>
                <a:tab pos="1832610" algn="l"/>
                <a:tab pos="1972945" algn="l"/>
                <a:tab pos="2112645" algn="l"/>
                <a:tab pos="2952750" algn="l"/>
                <a:tab pos="3091815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 с двумя инструментами резка +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за один раз, экономия времени и отсутствие проблем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5258013" y="7853987"/>
            <a:ext cx="4620994" cy="995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калибровка одним щелчком в меню управления машины. Простота и удобство.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118334" y="1493117"/>
            <a:ext cx="26828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G-ASC1907A</a:t>
            </a:r>
            <a:endParaRPr sz="295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99350"/>
            <a:ext cx="20104100" cy="8336925"/>
            <a:chOff x="0" y="2499350"/>
            <a:chExt cx="20104100" cy="8336925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99650" y="2499350"/>
              <a:ext cx="10204450" cy="8336925"/>
            </a:xfrm>
            <a:custGeom>
              <a:avLst/>
              <a:gdLst/>
              <a:ahLst/>
              <a:cxnLst/>
              <a:rect l="l" t="t" r="r" b="b"/>
              <a:pathLst>
                <a:path w="10680700" h="5604509">
                  <a:moveTo>
                    <a:pt x="10680301" y="0"/>
                  </a:moveTo>
                  <a:lnTo>
                    <a:pt x="3498951" y="0"/>
                  </a:lnTo>
                  <a:lnTo>
                    <a:pt x="0" y="5603913"/>
                  </a:lnTo>
                  <a:lnTo>
                    <a:pt x="10680301" y="5603913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8126" y="584664"/>
            <a:ext cx="1502432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-10" dirty="0"/>
              <a:t>Модернизированный режущий плоттер с вакуумной автоподачей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13176250" y="3237167"/>
            <a:ext cx="6705113" cy="650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52805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Совершенно новый 7-дюймовый сенсорный интерфейс управления, более интеллектуальное взаимодействие;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Биговальное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колесо позволяет продавливать плотность до 400 граммов;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с двойным инструментом позволяет делать насечки</a:t>
            </a:r>
            <a:r>
              <a:rPr lang="en-US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сквозную резка/перфорация/</a:t>
            </a:r>
            <a:r>
              <a:rPr lang="ru-RU" sz="1600" spc="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биговку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/рисование;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Вакуумная подача исключает влияние статики при подаче листов;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FontTx/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Многорежимное подключение USB/сетевой кабель/</a:t>
            </a:r>
            <a:r>
              <a:rPr lang="ru-RU" sz="1600" spc="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легкое подключение разными способами</a:t>
            </a:r>
            <a:r>
              <a:rPr lang="ru-RU" sz="1600" spc="15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Автоматический поиск макетов с помощью QR-кода онлайн/офлайн;</a:t>
            </a:r>
          </a:p>
          <a:p>
            <a:pPr marL="12700" marR="99060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калибровка одной кнопкой, простота и удобство;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FontTx/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Независимое многофункциональное программное обеспечение, совместимое с несколькими моделями;;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AutoNum type="arabicPeriod"/>
              <a:tabLst>
                <a:tab pos="295910" algn="l"/>
              </a:tabLst>
            </a:pPr>
            <a:r>
              <a:rPr lang="ru-RU" sz="1600" spc="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Cutstudio</a:t>
            </a: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проста в использовании, возможность управления несколькими машинами;</a:t>
            </a:r>
          </a:p>
          <a:p>
            <a:pPr marL="12700" marR="852805">
              <a:lnSpc>
                <a:spcPct val="143300"/>
              </a:lnSpc>
              <a:spcBef>
                <a:spcPts val="90"/>
              </a:spcBef>
              <a:buFontTx/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Оптимальная функция для сквозной резки.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189911" y="2734178"/>
            <a:ext cx="7236459" cy="7653655"/>
            <a:chOff x="1189911" y="2734178"/>
            <a:chExt cx="7236459" cy="765365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9911" y="2734178"/>
              <a:ext cx="7236114" cy="76532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0533" y="2935512"/>
              <a:ext cx="6699795" cy="711182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56551" y="1018460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18334" y="1493117"/>
            <a:ext cx="239966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G-ASC2312</a:t>
            </a:r>
            <a:endParaRPr sz="295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98427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10184602"/>
            <a:ext cx="342963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21913"/>
            <a:ext cx="4795520" cy="3596640"/>
            <a:chOff x="203396" y="422191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2583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2583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941" y="4388033"/>
              <a:ext cx="4452011" cy="326461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21808"/>
            <a:ext cx="4795520" cy="3596004"/>
            <a:chOff x="5176544" y="4221808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3501" y="4386672"/>
              <a:ext cx="4452011" cy="326482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21808"/>
            <a:ext cx="4795520" cy="3596004"/>
            <a:chOff x="10149691" y="4221808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0523" y="4387300"/>
              <a:ext cx="4452010" cy="326482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21808"/>
            <a:ext cx="4795520" cy="3596004"/>
            <a:chOff x="15122838" y="4221808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25735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94403" y="4387300"/>
              <a:ext cx="4452010" cy="326482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3655" y="8111638"/>
            <a:ext cx="3945254" cy="6228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572135" algn="l"/>
                <a:tab pos="1132840" algn="l"/>
                <a:tab pos="1271905" algn="l"/>
                <a:tab pos="211264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Многорежимное подключение USB/сетевой кабель/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75505" y="8121691"/>
            <a:ext cx="3854501" cy="903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572135" algn="l"/>
                <a:tab pos="1132840" algn="l"/>
                <a:tab pos="1271905" algn="l"/>
                <a:tab pos="211264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Новый 7-дюймовый сенсорный интерфейс оператора. Более интеллектуальное взаимодействие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76602" y="8131743"/>
            <a:ext cx="4395931" cy="92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900"/>
              </a:lnSpc>
              <a:spcBef>
                <a:spcPts val="100"/>
              </a:spcBef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 с двойным инструментом позволяет делать насечки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сквозную резку/перфорацию/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биговку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/рисование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350482" y="8111638"/>
            <a:ext cx="4395931" cy="6574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852805" algn="l"/>
                <a:tab pos="1133475" algn="l"/>
                <a:tab pos="1414145" algn="l"/>
                <a:tab pos="1552575" algn="l"/>
                <a:tab pos="1833880" algn="l"/>
                <a:tab pos="1974850" algn="l"/>
                <a:tab pos="2534285" algn="l"/>
                <a:tab pos="3375025" algn="l"/>
              </a:tabLst>
            </a:pP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Биговальное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колесо позволяет продавливать плотность до 400 граммов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118334" y="1493117"/>
            <a:ext cx="239966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G-ASC2312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96903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8158970"/>
            <a:ext cx="5278755" cy="2304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7135" marR="5080" algn="ctr">
              <a:lnSpc>
                <a:spcPct val="121600"/>
              </a:lnSpc>
              <a:spcBef>
                <a:spcPts val="100"/>
              </a:spcBef>
              <a:tabLst>
                <a:tab pos="1627505" algn="l"/>
                <a:tab pos="1767205" algn="l"/>
                <a:tab pos="2466975" algn="l"/>
                <a:tab pos="2607310" algn="l"/>
                <a:tab pos="2747010" algn="l"/>
                <a:tab pos="2886710" algn="l"/>
                <a:tab pos="3167380" algn="l"/>
                <a:tab pos="3307079" algn="l"/>
                <a:tab pos="3446779" algn="l"/>
                <a:tab pos="3726179" algn="l"/>
                <a:tab pos="456628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Вид с камеры можно вывести  напрямую на экран, что удобно для отладки и калибровки.</a:t>
            </a:r>
          </a:p>
          <a:p>
            <a:pPr marL="1207135" marR="5080">
              <a:lnSpc>
                <a:spcPct val="121600"/>
              </a:lnSpc>
              <a:spcBef>
                <a:spcPts val="100"/>
              </a:spcBef>
              <a:tabLst>
                <a:tab pos="1627505" algn="l"/>
                <a:tab pos="1767205" algn="l"/>
                <a:tab pos="2466975" algn="l"/>
                <a:tab pos="2607310" algn="l"/>
                <a:tab pos="2747010" algn="l"/>
                <a:tab pos="2886710" algn="l"/>
                <a:tab pos="3167380" algn="l"/>
                <a:tab pos="3307079" algn="l"/>
                <a:tab pos="3446779" algn="l"/>
                <a:tab pos="3726179" algn="l"/>
                <a:tab pos="4566285" algn="l"/>
              </a:tabLst>
            </a:pPr>
            <a:endParaRPr lang="ru-RU" sz="2200" spc="-5" dirty="0">
              <a:solidFill>
                <a:srgbClr val="C8C9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7135" marR="5080">
              <a:lnSpc>
                <a:spcPct val="121600"/>
              </a:lnSpc>
              <a:spcBef>
                <a:spcPts val="100"/>
              </a:spcBef>
              <a:tabLst>
                <a:tab pos="1627505" algn="l"/>
                <a:tab pos="1767205" algn="l"/>
                <a:tab pos="2466975" algn="l"/>
                <a:tab pos="2607310" algn="l"/>
                <a:tab pos="2747010" algn="l"/>
                <a:tab pos="2886710" algn="l"/>
                <a:tab pos="3167380" algn="l"/>
                <a:tab pos="3307079" algn="l"/>
                <a:tab pos="3446779" algn="l"/>
                <a:tab pos="3726179" algn="l"/>
                <a:tab pos="4566285" algn="l"/>
              </a:tabLst>
            </a:pPr>
            <a:endParaRPr lang="ru-RU" sz="2200" spc="-5" dirty="0">
              <a:solidFill>
                <a:srgbClr val="C8C9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7135" marR="5080">
              <a:lnSpc>
                <a:spcPct val="121600"/>
              </a:lnSpc>
              <a:spcBef>
                <a:spcPts val="100"/>
              </a:spcBef>
              <a:tabLst>
                <a:tab pos="1627505" algn="l"/>
                <a:tab pos="1767205" algn="l"/>
                <a:tab pos="2466975" algn="l"/>
                <a:tab pos="2607310" algn="l"/>
                <a:tab pos="2747010" algn="l"/>
                <a:tab pos="2886710" algn="l"/>
                <a:tab pos="3167380" algn="l"/>
                <a:tab pos="3307079" algn="l"/>
                <a:tab pos="3446779" algn="l"/>
                <a:tab pos="3726179" algn="l"/>
                <a:tab pos="4566285" algn="l"/>
              </a:tabLst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89850" y="8081129"/>
            <a:ext cx="4876800" cy="169507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23800"/>
              </a:lnSpc>
              <a:spcBef>
                <a:spcPts val="85"/>
              </a:spcBef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Новая технология позволяет избежать потерь времени, связанных с частым подъемом ножа, более точная резка, линейное контрольное давление не поднимается для достижения эффекта точки излома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33450" y="8165689"/>
            <a:ext cx="4876800" cy="100841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23800"/>
              </a:lnSpc>
              <a:spcBef>
                <a:spcPts val="85"/>
              </a:spcBef>
              <a:tabLst>
                <a:tab pos="520065" algn="l"/>
                <a:tab pos="647065" algn="l"/>
                <a:tab pos="774065" algn="l"/>
                <a:tab pos="1154430" algn="l"/>
                <a:tab pos="1281430" algn="l"/>
                <a:tab pos="1408430" algn="l"/>
                <a:tab pos="1535430" algn="l"/>
                <a:tab pos="2042795" algn="l"/>
                <a:tab pos="2169795" algn="l"/>
                <a:tab pos="2550160" algn="l"/>
                <a:tab pos="2677160" algn="l"/>
                <a:tab pos="2931160" algn="l"/>
                <a:tab pos="3058160" algn="l"/>
                <a:tab pos="3185160" algn="l"/>
                <a:tab pos="3438525" algn="l"/>
                <a:tab pos="3946525" algn="l"/>
                <a:tab pos="420052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Для обновления прошивки требуется только файл на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флешке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, что позволяет упростить обновление оборудования в дальнейшем.</a:t>
            </a:r>
            <a:endParaRPr sz="1950" dirty="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137289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Автономное программное обеспечение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0461" y="1725183"/>
            <a:ext cx="9992360" cy="9076055"/>
            <a:chOff x="330461" y="1725183"/>
            <a:chExt cx="9992360" cy="90760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461" y="1725183"/>
              <a:ext cx="9070404" cy="90754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175" y="8463930"/>
              <a:ext cx="8198074" cy="20691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055" y="1790814"/>
              <a:ext cx="8990197" cy="89961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607" y="3345133"/>
              <a:ext cx="7327525" cy="4617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9801" y="5137842"/>
              <a:ext cx="5520774" cy="55232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96" y="9241582"/>
              <a:ext cx="4960791" cy="12520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5977" y="5203516"/>
              <a:ext cx="5440043" cy="54436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58580" y="6110808"/>
              <a:ext cx="4435990" cy="29182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190889" y="5979412"/>
              <a:ext cx="132080" cy="619760"/>
            </a:xfrm>
            <a:custGeom>
              <a:avLst/>
              <a:gdLst/>
              <a:ahLst/>
              <a:cxnLst/>
              <a:rect l="l" t="t" r="r" b="b"/>
              <a:pathLst>
                <a:path w="132079" h="619759">
                  <a:moveTo>
                    <a:pt x="131589" y="0"/>
                  </a:moveTo>
                  <a:lnTo>
                    <a:pt x="0" y="0"/>
                  </a:lnTo>
                  <a:lnTo>
                    <a:pt x="0" y="619495"/>
                  </a:lnTo>
                  <a:lnTo>
                    <a:pt x="131589" y="619495"/>
                  </a:lnTo>
                  <a:lnTo>
                    <a:pt x="1315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2075643" y="4655879"/>
            <a:ext cx="7279640" cy="3699510"/>
            <a:chOff x="12075643" y="4655879"/>
            <a:chExt cx="7279640" cy="369951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75643" y="4663492"/>
              <a:ext cx="7267442" cy="36915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102249" y="4661114"/>
              <a:ext cx="7247890" cy="3671570"/>
            </a:xfrm>
            <a:custGeom>
              <a:avLst/>
              <a:gdLst/>
              <a:ahLst/>
              <a:cxnLst/>
              <a:rect l="l" t="t" r="r" b="b"/>
              <a:pathLst>
                <a:path w="7247890" h="3671570">
                  <a:moveTo>
                    <a:pt x="0" y="142718"/>
                  </a:moveTo>
                  <a:lnTo>
                    <a:pt x="7273" y="97598"/>
                  </a:lnTo>
                  <a:lnTo>
                    <a:pt x="27529" y="58420"/>
                  </a:lnTo>
                  <a:lnTo>
                    <a:pt x="58420" y="27529"/>
                  </a:lnTo>
                  <a:lnTo>
                    <a:pt x="97598" y="7273"/>
                  </a:lnTo>
                  <a:lnTo>
                    <a:pt x="142718" y="0"/>
                  </a:lnTo>
                  <a:lnTo>
                    <a:pt x="7104705" y="0"/>
                  </a:lnTo>
                  <a:lnTo>
                    <a:pt x="7149824" y="7273"/>
                  </a:lnTo>
                  <a:lnTo>
                    <a:pt x="7189003" y="27529"/>
                  </a:lnTo>
                  <a:lnTo>
                    <a:pt x="7219894" y="58420"/>
                  </a:lnTo>
                  <a:lnTo>
                    <a:pt x="7240149" y="97598"/>
                  </a:lnTo>
                  <a:lnTo>
                    <a:pt x="7247423" y="142718"/>
                  </a:lnTo>
                  <a:lnTo>
                    <a:pt x="7247423" y="3528374"/>
                  </a:lnTo>
                  <a:lnTo>
                    <a:pt x="7240149" y="3573493"/>
                  </a:lnTo>
                  <a:lnTo>
                    <a:pt x="7219894" y="3612672"/>
                  </a:lnTo>
                  <a:lnTo>
                    <a:pt x="7189003" y="3643563"/>
                  </a:lnTo>
                  <a:lnTo>
                    <a:pt x="7149824" y="3663818"/>
                  </a:lnTo>
                  <a:lnTo>
                    <a:pt x="7104705" y="3671092"/>
                  </a:lnTo>
                  <a:lnTo>
                    <a:pt x="142718" y="3671092"/>
                  </a:lnTo>
                  <a:lnTo>
                    <a:pt x="97598" y="3663818"/>
                  </a:lnTo>
                  <a:lnTo>
                    <a:pt x="58420" y="3643563"/>
                  </a:lnTo>
                  <a:lnTo>
                    <a:pt x="27529" y="3612672"/>
                  </a:lnTo>
                  <a:lnTo>
                    <a:pt x="7273" y="3573493"/>
                  </a:lnTo>
                  <a:lnTo>
                    <a:pt x="0" y="3528374"/>
                  </a:lnTo>
                  <a:lnTo>
                    <a:pt x="0" y="142718"/>
                  </a:lnTo>
                  <a:close/>
                </a:path>
              </a:pathLst>
            </a:custGeom>
            <a:ln w="1047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445147" y="4714710"/>
            <a:ext cx="6528434" cy="335284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295275" indent="-283210" algn="just"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в себя множество функций, которые можно редактировать и создавать.</a:t>
            </a:r>
          </a:p>
          <a:p>
            <a:pPr marL="295275" indent="-283210" algn="just"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может использоваться в разных моделях.</a:t>
            </a:r>
          </a:p>
          <a:p>
            <a:pPr marL="295275" indent="-283210" algn="just"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автоматически обнаруживать оборудование в локальной сети для простого подключения.</a:t>
            </a:r>
          </a:p>
          <a:p>
            <a:pPr marL="295275" indent="-283210" algn="just"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 машины могут быть считаны компьютером в любое время, управление с компьютера, возможность подключения несколько машин.</a:t>
            </a:r>
          </a:p>
          <a:p>
            <a:pPr marL="295275" indent="-283210" algn="just"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1600" spc="15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отличается высокой стабильностью и обеспечивает запись журнала для простой обратной связи.</a:t>
            </a:r>
            <a:endParaRPr sz="1600" spc="15" dirty="0">
              <a:solidFill>
                <a:srgbClr val="5252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748331" y="5634825"/>
            <a:ext cx="1087755" cy="1304290"/>
          </a:xfrm>
          <a:custGeom>
            <a:avLst/>
            <a:gdLst/>
            <a:ahLst/>
            <a:cxnLst/>
            <a:rect l="l" t="t" r="r" b="b"/>
            <a:pathLst>
              <a:path w="1087754" h="1304290">
                <a:moveTo>
                  <a:pt x="257202" y="0"/>
                </a:moveTo>
                <a:lnTo>
                  <a:pt x="257202" y="344574"/>
                </a:lnTo>
                <a:lnTo>
                  <a:pt x="0" y="344574"/>
                </a:lnTo>
                <a:lnTo>
                  <a:pt x="0" y="955610"/>
                </a:lnTo>
                <a:lnTo>
                  <a:pt x="257203" y="955610"/>
                </a:lnTo>
                <a:lnTo>
                  <a:pt x="257203" y="1303952"/>
                </a:lnTo>
                <a:lnTo>
                  <a:pt x="1087381" y="649632"/>
                </a:lnTo>
                <a:lnTo>
                  <a:pt x="25720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31334" y="5979412"/>
            <a:ext cx="197485" cy="619760"/>
          </a:xfrm>
          <a:custGeom>
            <a:avLst/>
            <a:gdLst/>
            <a:ahLst/>
            <a:cxnLst/>
            <a:rect l="l" t="t" r="r" b="b"/>
            <a:pathLst>
              <a:path w="197484" h="619759">
                <a:moveTo>
                  <a:pt x="197381" y="0"/>
                </a:moveTo>
                <a:lnTo>
                  <a:pt x="0" y="0"/>
                </a:lnTo>
                <a:lnTo>
                  <a:pt x="0" y="619495"/>
                </a:lnTo>
                <a:lnTo>
                  <a:pt x="197381" y="619495"/>
                </a:lnTo>
                <a:lnTo>
                  <a:pt x="1973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118334" y="1493117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6738" y="401469"/>
            <a:ext cx="1198753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Внедрение и развитие отрасли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81878" y="3348391"/>
            <a:ext cx="16772331" cy="5168265"/>
            <a:chOff x="1984319" y="3731402"/>
            <a:chExt cx="16080105" cy="51682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96521" y="3731402"/>
              <a:ext cx="4067567" cy="26110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85454" y="4701846"/>
              <a:ext cx="4089823" cy="26423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4319" y="6287147"/>
              <a:ext cx="4066318" cy="2612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0969" y="5411772"/>
              <a:ext cx="4089823" cy="2643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74048" y="7883110"/>
              <a:ext cx="2714625" cy="770255"/>
            </a:xfrm>
            <a:custGeom>
              <a:avLst/>
              <a:gdLst/>
              <a:ahLst/>
              <a:cxnLst/>
              <a:rect l="l" t="t" r="r" b="b"/>
              <a:pathLst>
                <a:path w="2714625" h="770254">
                  <a:moveTo>
                    <a:pt x="0" y="385014"/>
                  </a:moveTo>
                  <a:lnTo>
                    <a:pt x="3001" y="336713"/>
                  </a:lnTo>
                  <a:lnTo>
                    <a:pt x="11763" y="290205"/>
                  </a:lnTo>
                  <a:lnTo>
                    <a:pt x="25925" y="245848"/>
                  </a:lnTo>
                  <a:lnTo>
                    <a:pt x="45125" y="204005"/>
                  </a:lnTo>
                  <a:lnTo>
                    <a:pt x="69003" y="165036"/>
                  </a:lnTo>
                  <a:lnTo>
                    <a:pt x="97195" y="129300"/>
                  </a:lnTo>
                  <a:lnTo>
                    <a:pt x="129342" y="97159"/>
                  </a:lnTo>
                  <a:lnTo>
                    <a:pt x="165081" y="68974"/>
                  </a:lnTo>
                  <a:lnTo>
                    <a:pt x="204052" y="45105"/>
                  </a:lnTo>
                  <a:lnTo>
                    <a:pt x="245891" y="25912"/>
                  </a:lnTo>
                  <a:lnTo>
                    <a:pt x="290239" y="11757"/>
                  </a:lnTo>
                  <a:lnTo>
                    <a:pt x="336734" y="2999"/>
                  </a:lnTo>
                  <a:lnTo>
                    <a:pt x="385014" y="0"/>
                  </a:lnTo>
                  <a:lnTo>
                    <a:pt x="2329457" y="0"/>
                  </a:lnTo>
                  <a:lnTo>
                    <a:pt x="2377758" y="2999"/>
                  </a:lnTo>
                  <a:lnTo>
                    <a:pt x="2424267" y="11757"/>
                  </a:lnTo>
                  <a:lnTo>
                    <a:pt x="2468623" y="25912"/>
                  </a:lnTo>
                  <a:lnTo>
                    <a:pt x="2510466" y="45105"/>
                  </a:lnTo>
                  <a:lnTo>
                    <a:pt x="2549436" y="68974"/>
                  </a:lnTo>
                  <a:lnTo>
                    <a:pt x="2585171" y="97159"/>
                  </a:lnTo>
                  <a:lnTo>
                    <a:pt x="2617312" y="129300"/>
                  </a:lnTo>
                  <a:lnTo>
                    <a:pt x="2645497" y="165036"/>
                  </a:lnTo>
                  <a:lnTo>
                    <a:pt x="2669366" y="204005"/>
                  </a:lnTo>
                  <a:lnTo>
                    <a:pt x="2688559" y="245848"/>
                  </a:lnTo>
                  <a:lnTo>
                    <a:pt x="2702715" y="290205"/>
                  </a:lnTo>
                  <a:lnTo>
                    <a:pt x="2711472" y="336713"/>
                  </a:lnTo>
                  <a:lnTo>
                    <a:pt x="2714472" y="385014"/>
                  </a:lnTo>
                  <a:lnTo>
                    <a:pt x="2711472" y="433294"/>
                  </a:lnTo>
                  <a:lnTo>
                    <a:pt x="2702715" y="479789"/>
                  </a:lnTo>
                  <a:lnTo>
                    <a:pt x="2688559" y="524137"/>
                  </a:lnTo>
                  <a:lnTo>
                    <a:pt x="2669366" y="565976"/>
                  </a:lnTo>
                  <a:lnTo>
                    <a:pt x="2645497" y="604947"/>
                  </a:lnTo>
                  <a:lnTo>
                    <a:pt x="2617312" y="640686"/>
                  </a:lnTo>
                  <a:lnTo>
                    <a:pt x="2585171" y="672832"/>
                  </a:lnTo>
                  <a:lnTo>
                    <a:pt x="2549436" y="701025"/>
                  </a:lnTo>
                  <a:lnTo>
                    <a:pt x="2510466" y="724902"/>
                  </a:lnTo>
                  <a:lnTo>
                    <a:pt x="2468623" y="744103"/>
                  </a:lnTo>
                  <a:lnTo>
                    <a:pt x="2424267" y="758265"/>
                  </a:lnTo>
                  <a:lnTo>
                    <a:pt x="2377758" y="767027"/>
                  </a:lnTo>
                  <a:lnTo>
                    <a:pt x="2329457" y="770028"/>
                  </a:lnTo>
                  <a:lnTo>
                    <a:pt x="385014" y="770028"/>
                  </a:lnTo>
                  <a:lnTo>
                    <a:pt x="336734" y="767027"/>
                  </a:lnTo>
                  <a:lnTo>
                    <a:pt x="290239" y="758265"/>
                  </a:lnTo>
                  <a:lnTo>
                    <a:pt x="245891" y="744103"/>
                  </a:lnTo>
                  <a:lnTo>
                    <a:pt x="204052" y="724902"/>
                  </a:lnTo>
                  <a:lnTo>
                    <a:pt x="165081" y="701025"/>
                  </a:lnTo>
                  <a:lnTo>
                    <a:pt x="129342" y="672832"/>
                  </a:lnTo>
                  <a:lnTo>
                    <a:pt x="97195" y="640686"/>
                  </a:lnTo>
                  <a:lnTo>
                    <a:pt x="69003" y="604947"/>
                  </a:lnTo>
                  <a:lnTo>
                    <a:pt x="45125" y="565976"/>
                  </a:lnTo>
                  <a:lnTo>
                    <a:pt x="25925" y="524137"/>
                  </a:lnTo>
                  <a:lnTo>
                    <a:pt x="11763" y="479789"/>
                  </a:lnTo>
                  <a:lnTo>
                    <a:pt x="3001" y="433294"/>
                  </a:lnTo>
                  <a:lnTo>
                    <a:pt x="0" y="385014"/>
                  </a:lnTo>
                  <a:close/>
                </a:path>
              </a:pathLst>
            </a:custGeom>
            <a:ln w="20941">
              <a:solidFill>
                <a:srgbClr val="2E5E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63818" y="7615010"/>
            <a:ext cx="3323668" cy="22623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82675" marR="668655" indent="-239395">
              <a:lnSpc>
                <a:spcPct val="101499"/>
              </a:lnSpc>
              <a:spcBef>
                <a:spcPts val="95"/>
              </a:spcBef>
            </a:pPr>
            <a:r>
              <a:rPr lang="ru-RU" sz="1950" b="1" spc="15" dirty="0">
                <a:solidFill>
                  <a:srgbClr val="2E5EAF"/>
                </a:solidFill>
                <a:latin typeface="Microsoft YaHei"/>
                <a:cs typeface="Microsoft YaHei"/>
              </a:rPr>
              <a:t>Потребности клиентов</a:t>
            </a:r>
          </a:p>
          <a:p>
            <a:pPr marL="1082675" marR="668655" indent="-239395">
              <a:lnSpc>
                <a:spcPct val="101499"/>
              </a:lnSpc>
              <a:spcBef>
                <a:spcPts val="95"/>
              </a:spcBef>
            </a:pPr>
            <a:endParaRPr sz="19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33100"/>
              </a:lnSpc>
              <a:spcBef>
                <a:spcPts val="1130"/>
              </a:spcBef>
            </a:pPr>
            <a:r>
              <a:rPr lang="ru-RU" sz="1450" spc="15" dirty="0">
                <a:solidFill>
                  <a:srgbClr val="7E7E7E"/>
                </a:solidFill>
                <a:latin typeface="Microsoft YaHei"/>
                <a:cs typeface="Microsoft YaHei"/>
              </a:rPr>
              <a:t>С непрерывным развитием экономики и технологий потребности клиентов постепенно меняются.</a:t>
            </a:r>
            <a:endParaRPr sz="1450" dirty="0">
              <a:latin typeface="Microsoft YaHei"/>
              <a:cs typeface="Microsoft Ya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82303" y="7052246"/>
            <a:ext cx="2714625" cy="770255"/>
          </a:xfrm>
          <a:custGeom>
            <a:avLst/>
            <a:gdLst/>
            <a:ahLst/>
            <a:cxnLst/>
            <a:rect l="l" t="t" r="r" b="b"/>
            <a:pathLst>
              <a:path w="2714625" h="770254">
                <a:moveTo>
                  <a:pt x="0" y="384909"/>
                </a:moveTo>
                <a:lnTo>
                  <a:pt x="2999" y="336631"/>
                </a:lnTo>
                <a:lnTo>
                  <a:pt x="11757" y="290141"/>
                </a:lnTo>
                <a:lnTo>
                  <a:pt x="25912" y="245801"/>
                </a:lnTo>
                <a:lnTo>
                  <a:pt x="45105" y="203970"/>
                </a:lnTo>
                <a:lnTo>
                  <a:pt x="68974" y="165011"/>
                </a:lnTo>
                <a:lnTo>
                  <a:pt x="97159" y="129284"/>
                </a:lnTo>
                <a:lnTo>
                  <a:pt x="129300" y="97149"/>
                </a:lnTo>
                <a:lnTo>
                  <a:pt x="165036" y="68968"/>
                </a:lnTo>
                <a:lnTo>
                  <a:pt x="204005" y="45102"/>
                </a:lnTo>
                <a:lnTo>
                  <a:pt x="245848" y="25911"/>
                </a:lnTo>
                <a:lnTo>
                  <a:pt x="290205" y="11756"/>
                </a:lnTo>
                <a:lnTo>
                  <a:pt x="336713" y="2999"/>
                </a:lnTo>
                <a:lnTo>
                  <a:pt x="385014" y="0"/>
                </a:lnTo>
                <a:lnTo>
                  <a:pt x="2329457" y="0"/>
                </a:lnTo>
                <a:lnTo>
                  <a:pt x="2377758" y="2999"/>
                </a:lnTo>
                <a:lnTo>
                  <a:pt x="2424267" y="11756"/>
                </a:lnTo>
                <a:lnTo>
                  <a:pt x="2468623" y="25911"/>
                </a:lnTo>
                <a:lnTo>
                  <a:pt x="2510466" y="45102"/>
                </a:lnTo>
                <a:lnTo>
                  <a:pt x="2549436" y="68968"/>
                </a:lnTo>
                <a:lnTo>
                  <a:pt x="2585171" y="97149"/>
                </a:lnTo>
                <a:lnTo>
                  <a:pt x="2617312" y="129284"/>
                </a:lnTo>
                <a:lnTo>
                  <a:pt x="2645497" y="165011"/>
                </a:lnTo>
                <a:lnTo>
                  <a:pt x="2669366" y="203970"/>
                </a:lnTo>
                <a:lnTo>
                  <a:pt x="2688559" y="245801"/>
                </a:lnTo>
                <a:lnTo>
                  <a:pt x="2702715" y="290141"/>
                </a:lnTo>
                <a:lnTo>
                  <a:pt x="2711472" y="336631"/>
                </a:lnTo>
                <a:lnTo>
                  <a:pt x="2714472" y="384909"/>
                </a:lnTo>
                <a:lnTo>
                  <a:pt x="2711471" y="433210"/>
                </a:lnTo>
                <a:lnTo>
                  <a:pt x="2702708" y="479718"/>
                </a:lnTo>
                <a:lnTo>
                  <a:pt x="2688546" y="524075"/>
                </a:lnTo>
                <a:lnTo>
                  <a:pt x="2669346" y="565918"/>
                </a:lnTo>
                <a:lnTo>
                  <a:pt x="2645469" y="604888"/>
                </a:lnTo>
                <a:lnTo>
                  <a:pt x="2617276" y="640623"/>
                </a:lnTo>
                <a:lnTo>
                  <a:pt x="2585129" y="672764"/>
                </a:lnTo>
                <a:lnTo>
                  <a:pt x="2549390" y="700949"/>
                </a:lnTo>
                <a:lnTo>
                  <a:pt x="2510420" y="724818"/>
                </a:lnTo>
                <a:lnTo>
                  <a:pt x="2468580" y="744011"/>
                </a:lnTo>
                <a:lnTo>
                  <a:pt x="2424232" y="758167"/>
                </a:lnTo>
                <a:lnTo>
                  <a:pt x="2377737" y="766924"/>
                </a:lnTo>
                <a:lnTo>
                  <a:pt x="2329457" y="769924"/>
                </a:lnTo>
                <a:lnTo>
                  <a:pt x="385014" y="769924"/>
                </a:lnTo>
                <a:lnTo>
                  <a:pt x="336713" y="766924"/>
                </a:lnTo>
                <a:lnTo>
                  <a:pt x="290205" y="758167"/>
                </a:lnTo>
                <a:lnTo>
                  <a:pt x="245848" y="744011"/>
                </a:lnTo>
                <a:lnTo>
                  <a:pt x="204005" y="724818"/>
                </a:lnTo>
                <a:lnTo>
                  <a:pt x="165036" y="700949"/>
                </a:lnTo>
                <a:lnTo>
                  <a:pt x="129300" y="672764"/>
                </a:lnTo>
                <a:lnTo>
                  <a:pt x="97159" y="640623"/>
                </a:lnTo>
                <a:lnTo>
                  <a:pt x="68974" y="604888"/>
                </a:lnTo>
                <a:lnTo>
                  <a:pt x="45105" y="565918"/>
                </a:lnTo>
                <a:lnTo>
                  <a:pt x="25912" y="524075"/>
                </a:lnTo>
                <a:lnTo>
                  <a:pt x="11757" y="479718"/>
                </a:lnTo>
                <a:lnTo>
                  <a:pt x="2999" y="433210"/>
                </a:lnTo>
                <a:lnTo>
                  <a:pt x="0" y="384909"/>
                </a:lnTo>
                <a:close/>
              </a:path>
            </a:pathLst>
          </a:custGeom>
          <a:ln w="20941">
            <a:solidFill>
              <a:srgbClr val="2E5E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23090" y="7232084"/>
            <a:ext cx="3308157" cy="2561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1350" marR="335280" indent="-120650" algn="ctr">
              <a:lnSpc>
                <a:spcPct val="101499"/>
              </a:lnSpc>
              <a:spcBef>
                <a:spcPts val="90"/>
              </a:spcBef>
            </a:pPr>
            <a:r>
              <a:rPr lang="ru-RU" sz="1600" b="1" spc="10" dirty="0">
                <a:solidFill>
                  <a:srgbClr val="2E5EAF"/>
                </a:solidFill>
                <a:latin typeface="Microsoft YaHei"/>
                <a:cs typeface="Microsoft YaHei"/>
              </a:rPr>
              <a:t>Повышение качества продукции</a:t>
            </a:r>
          </a:p>
          <a:p>
            <a:pPr marL="641350" marR="335280" indent="-120650" algn="ctr">
              <a:lnSpc>
                <a:spcPct val="101499"/>
              </a:lnSpc>
              <a:spcBef>
                <a:spcPts val="90"/>
              </a:spcBef>
            </a:pPr>
            <a:endParaRPr lang="ru-RU" sz="1600" b="1" spc="10" dirty="0">
              <a:solidFill>
                <a:srgbClr val="2E5EAF"/>
              </a:solidFill>
              <a:latin typeface="Microsoft YaHei"/>
              <a:cs typeface="Microsoft YaHei"/>
            </a:endParaRPr>
          </a:p>
          <a:p>
            <a:pPr marL="12700" marR="5080" algn="ctr">
              <a:lnSpc>
                <a:spcPct val="129900"/>
              </a:lnSpc>
              <a:spcBef>
                <a:spcPts val="1105"/>
              </a:spcBef>
            </a:pPr>
            <a:r>
              <a:rPr lang="ru-RU" sz="1650" spc="-5" dirty="0">
                <a:solidFill>
                  <a:srgbClr val="7E7E7E"/>
                </a:solidFill>
                <a:latin typeface="Microsoft YaHei"/>
                <a:cs typeface="Microsoft YaHei"/>
              </a:rPr>
              <a:t>Продукты и услуги удовлетворяют потребности потребителей за счет постоянного совершенствования.</a:t>
            </a:r>
            <a:endParaRPr sz="1650" dirty="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43729" y="6381761"/>
            <a:ext cx="1957070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b="1" spc="10" dirty="0">
                <a:solidFill>
                  <a:srgbClr val="2E5EAF"/>
                </a:solidFill>
                <a:latin typeface="Microsoft YaHei"/>
                <a:cs typeface="Microsoft YaHei"/>
              </a:rPr>
              <a:t>Выросшие затраты</a:t>
            </a:r>
            <a:endParaRPr sz="1950" dirty="0">
              <a:latin typeface="Microsoft YaHei"/>
              <a:cs typeface="Microsoft Ya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918411" y="6320016"/>
            <a:ext cx="2714625" cy="770255"/>
          </a:xfrm>
          <a:custGeom>
            <a:avLst/>
            <a:gdLst/>
            <a:ahLst/>
            <a:cxnLst/>
            <a:rect l="l" t="t" r="r" b="b"/>
            <a:pathLst>
              <a:path w="2714625" h="770254">
                <a:moveTo>
                  <a:pt x="0" y="385014"/>
                </a:moveTo>
                <a:lnTo>
                  <a:pt x="2999" y="336713"/>
                </a:lnTo>
                <a:lnTo>
                  <a:pt x="11756" y="290205"/>
                </a:lnTo>
                <a:lnTo>
                  <a:pt x="25911" y="245848"/>
                </a:lnTo>
                <a:lnTo>
                  <a:pt x="45102" y="204005"/>
                </a:lnTo>
                <a:lnTo>
                  <a:pt x="68968" y="165036"/>
                </a:lnTo>
                <a:lnTo>
                  <a:pt x="97149" y="129300"/>
                </a:lnTo>
                <a:lnTo>
                  <a:pt x="129284" y="97159"/>
                </a:lnTo>
                <a:lnTo>
                  <a:pt x="165011" y="68974"/>
                </a:lnTo>
                <a:lnTo>
                  <a:pt x="203970" y="45105"/>
                </a:lnTo>
                <a:lnTo>
                  <a:pt x="245801" y="25912"/>
                </a:lnTo>
                <a:lnTo>
                  <a:pt x="290141" y="11757"/>
                </a:lnTo>
                <a:lnTo>
                  <a:pt x="336631" y="2999"/>
                </a:lnTo>
                <a:lnTo>
                  <a:pt x="384909" y="0"/>
                </a:lnTo>
                <a:lnTo>
                  <a:pt x="2329353" y="0"/>
                </a:lnTo>
                <a:lnTo>
                  <a:pt x="2377653" y="2999"/>
                </a:lnTo>
                <a:lnTo>
                  <a:pt x="2424162" y="11757"/>
                </a:lnTo>
                <a:lnTo>
                  <a:pt x="2468518" y="25912"/>
                </a:lnTo>
                <a:lnTo>
                  <a:pt x="2510361" y="45105"/>
                </a:lnTo>
                <a:lnTo>
                  <a:pt x="2549331" y="68974"/>
                </a:lnTo>
                <a:lnTo>
                  <a:pt x="2585067" y="97159"/>
                </a:lnTo>
                <a:lnTo>
                  <a:pt x="2617207" y="129300"/>
                </a:lnTo>
                <a:lnTo>
                  <a:pt x="2645392" y="165036"/>
                </a:lnTo>
                <a:lnTo>
                  <a:pt x="2669262" y="204005"/>
                </a:lnTo>
                <a:lnTo>
                  <a:pt x="2688454" y="245848"/>
                </a:lnTo>
                <a:lnTo>
                  <a:pt x="2702610" y="290205"/>
                </a:lnTo>
                <a:lnTo>
                  <a:pt x="2711368" y="336713"/>
                </a:lnTo>
                <a:lnTo>
                  <a:pt x="2714367" y="385014"/>
                </a:lnTo>
                <a:lnTo>
                  <a:pt x="2711368" y="433292"/>
                </a:lnTo>
                <a:lnTo>
                  <a:pt x="2702610" y="479782"/>
                </a:lnTo>
                <a:lnTo>
                  <a:pt x="2688454" y="524122"/>
                </a:lnTo>
                <a:lnTo>
                  <a:pt x="2669262" y="565953"/>
                </a:lnTo>
                <a:lnTo>
                  <a:pt x="2645392" y="604912"/>
                </a:lnTo>
                <a:lnTo>
                  <a:pt x="2617207" y="640639"/>
                </a:lnTo>
                <a:lnTo>
                  <a:pt x="2585067" y="672774"/>
                </a:lnTo>
                <a:lnTo>
                  <a:pt x="2549331" y="700955"/>
                </a:lnTo>
                <a:lnTo>
                  <a:pt x="2510361" y="724821"/>
                </a:lnTo>
                <a:lnTo>
                  <a:pt x="2468518" y="744012"/>
                </a:lnTo>
                <a:lnTo>
                  <a:pt x="2424162" y="758167"/>
                </a:lnTo>
                <a:lnTo>
                  <a:pt x="2377653" y="766924"/>
                </a:lnTo>
                <a:lnTo>
                  <a:pt x="2329353" y="769924"/>
                </a:lnTo>
                <a:lnTo>
                  <a:pt x="384909" y="769924"/>
                </a:lnTo>
                <a:lnTo>
                  <a:pt x="336631" y="766924"/>
                </a:lnTo>
                <a:lnTo>
                  <a:pt x="290141" y="758167"/>
                </a:lnTo>
                <a:lnTo>
                  <a:pt x="245801" y="744012"/>
                </a:lnTo>
                <a:lnTo>
                  <a:pt x="203970" y="724821"/>
                </a:lnTo>
                <a:lnTo>
                  <a:pt x="165011" y="700955"/>
                </a:lnTo>
                <a:lnTo>
                  <a:pt x="129284" y="672774"/>
                </a:lnTo>
                <a:lnTo>
                  <a:pt x="97149" y="640639"/>
                </a:lnTo>
                <a:lnTo>
                  <a:pt x="68968" y="604912"/>
                </a:lnTo>
                <a:lnTo>
                  <a:pt x="45102" y="565953"/>
                </a:lnTo>
                <a:lnTo>
                  <a:pt x="25911" y="524122"/>
                </a:lnTo>
                <a:lnTo>
                  <a:pt x="11756" y="479782"/>
                </a:lnTo>
                <a:lnTo>
                  <a:pt x="2999" y="433292"/>
                </a:lnTo>
                <a:lnTo>
                  <a:pt x="0" y="385014"/>
                </a:lnTo>
                <a:close/>
              </a:path>
            </a:pathLst>
          </a:custGeom>
          <a:ln w="20941">
            <a:solidFill>
              <a:srgbClr val="2E5E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869699" y="7313420"/>
            <a:ext cx="2799080" cy="1993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9900"/>
              </a:lnSpc>
              <a:spcBef>
                <a:spcPts val="100"/>
              </a:spcBef>
            </a:pPr>
            <a:r>
              <a:rPr lang="ru-RU" sz="1650" spc="-5" dirty="0">
                <a:solidFill>
                  <a:srgbClr val="7E7E7E"/>
                </a:solidFill>
                <a:latin typeface="Microsoft YaHei"/>
                <a:cs typeface="Microsoft YaHei"/>
              </a:rPr>
              <a:t>Массовое производство продукции с большими первоначальными вложениями и длительным периодом производства</a:t>
            </a:r>
            <a:r>
              <a:rPr sz="1650" dirty="0">
                <a:solidFill>
                  <a:srgbClr val="7E7E7E"/>
                </a:solidFill>
                <a:latin typeface="Microsoft YaHei"/>
                <a:cs typeface="Microsoft YaHei"/>
              </a:rPr>
              <a:t>.</a:t>
            </a:r>
            <a:endParaRPr sz="1650" dirty="0">
              <a:latin typeface="Microsoft YaHei"/>
              <a:cs typeface="Microsoft Ya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101341" y="4967756"/>
            <a:ext cx="2853040" cy="78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ru-RU" sz="1650" b="1" spc="-10" dirty="0">
                <a:solidFill>
                  <a:srgbClr val="2E5EAF"/>
                </a:solidFill>
                <a:latin typeface="Microsoft YaHei"/>
                <a:cs typeface="Microsoft YaHei"/>
              </a:rPr>
              <a:t>Создание персонализированной</a:t>
            </a:r>
          </a:p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ru-RU" sz="1650" b="1" spc="-10" dirty="0">
                <a:solidFill>
                  <a:srgbClr val="2E5EAF"/>
                </a:solidFill>
                <a:latin typeface="Microsoft YaHei"/>
                <a:cs typeface="Microsoft YaHei"/>
              </a:rPr>
              <a:t>продукции</a:t>
            </a:r>
            <a:endParaRPr sz="1650" dirty="0">
              <a:latin typeface="Microsoft YaHei"/>
              <a:cs typeface="Microsoft Ya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227874" y="1515214"/>
            <a:ext cx="15870155" cy="4773930"/>
            <a:chOff x="2688347" y="1899889"/>
            <a:chExt cx="15313660" cy="4773930"/>
          </a:xfrm>
        </p:grpSpPr>
        <p:sp>
          <p:nvSpPr>
            <p:cNvPr id="18" name="object 18"/>
            <p:cNvSpPr/>
            <p:nvPr/>
          </p:nvSpPr>
          <p:spPr>
            <a:xfrm>
              <a:off x="14982266" y="5370517"/>
              <a:ext cx="3009265" cy="770255"/>
            </a:xfrm>
            <a:custGeom>
              <a:avLst/>
              <a:gdLst/>
              <a:ahLst/>
              <a:cxnLst/>
              <a:rect l="l" t="t" r="r" b="b"/>
              <a:pathLst>
                <a:path w="3009265" h="770254">
                  <a:moveTo>
                    <a:pt x="0" y="385119"/>
                  </a:moveTo>
                  <a:lnTo>
                    <a:pt x="2999" y="336796"/>
                  </a:lnTo>
                  <a:lnTo>
                    <a:pt x="11757" y="290268"/>
                  </a:lnTo>
                  <a:lnTo>
                    <a:pt x="25912" y="245896"/>
                  </a:lnTo>
                  <a:lnTo>
                    <a:pt x="45105" y="204040"/>
                  </a:lnTo>
                  <a:lnTo>
                    <a:pt x="68974" y="165060"/>
                  </a:lnTo>
                  <a:lnTo>
                    <a:pt x="97159" y="129316"/>
                  </a:lnTo>
                  <a:lnTo>
                    <a:pt x="129300" y="97170"/>
                  </a:lnTo>
                  <a:lnTo>
                    <a:pt x="165036" y="68980"/>
                  </a:lnTo>
                  <a:lnTo>
                    <a:pt x="204005" y="45108"/>
                  </a:lnTo>
                  <a:lnTo>
                    <a:pt x="245848" y="25913"/>
                  </a:lnTo>
                  <a:lnTo>
                    <a:pt x="290205" y="11757"/>
                  </a:lnTo>
                  <a:lnTo>
                    <a:pt x="336713" y="2999"/>
                  </a:lnTo>
                  <a:lnTo>
                    <a:pt x="385014" y="0"/>
                  </a:lnTo>
                  <a:lnTo>
                    <a:pt x="2623794" y="0"/>
                  </a:lnTo>
                  <a:lnTo>
                    <a:pt x="2672094" y="2999"/>
                  </a:lnTo>
                  <a:lnTo>
                    <a:pt x="2718603" y="11757"/>
                  </a:lnTo>
                  <a:lnTo>
                    <a:pt x="2762959" y="25913"/>
                  </a:lnTo>
                  <a:lnTo>
                    <a:pt x="2804803" y="45108"/>
                  </a:lnTo>
                  <a:lnTo>
                    <a:pt x="2843772" y="68980"/>
                  </a:lnTo>
                  <a:lnTo>
                    <a:pt x="2879508" y="97170"/>
                  </a:lnTo>
                  <a:lnTo>
                    <a:pt x="2911649" y="129316"/>
                  </a:lnTo>
                  <a:lnTo>
                    <a:pt x="2939834" y="165060"/>
                  </a:lnTo>
                  <a:lnTo>
                    <a:pt x="2963703" y="204040"/>
                  </a:lnTo>
                  <a:lnTo>
                    <a:pt x="2982896" y="245896"/>
                  </a:lnTo>
                  <a:lnTo>
                    <a:pt x="2997051" y="290268"/>
                  </a:lnTo>
                  <a:lnTo>
                    <a:pt x="3005809" y="336796"/>
                  </a:lnTo>
                  <a:lnTo>
                    <a:pt x="3008808" y="385119"/>
                  </a:lnTo>
                  <a:lnTo>
                    <a:pt x="3005809" y="433419"/>
                  </a:lnTo>
                  <a:lnTo>
                    <a:pt x="2997051" y="479928"/>
                  </a:lnTo>
                  <a:lnTo>
                    <a:pt x="2982894" y="524284"/>
                  </a:lnTo>
                  <a:lnTo>
                    <a:pt x="2963700" y="566127"/>
                  </a:lnTo>
                  <a:lnTo>
                    <a:pt x="2939828" y="605097"/>
                  </a:lnTo>
                  <a:lnTo>
                    <a:pt x="2911638" y="640833"/>
                  </a:lnTo>
                  <a:lnTo>
                    <a:pt x="2879491" y="672973"/>
                  </a:lnTo>
                  <a:lnTo>
                    <a:pt x="2843748" y="701158"/>
                  </a:lnTo>
                  <a:lnTo>
                    <a:pt x="2804768" y="725028"/>
                  </a:lnTo>
                  <a:lnTo>
                    <a:pt x="2762912" y="744220"/>
                  </a:lnTo>
                  <a:lnTo>
                    <a:pt x="2718540" y="758376"/>
                  </a:lnTo>
                  <a:lnTo>
                    <a:pt x="2672012" y="767134"/>
                  </a:lnTo>
                  <a:lnTo>
                    <a:pt x="2623689" y="770133"/>
                  </a:lnTo>
                  <a:lnTo>
                    <a:pt x="385014" y="770133"/>
                  </a:lnTo>
                  <a:lnTo>
                    <a:pt x="336713" y="767134"/>
                  </a:lnTo>
                  <a:lnTo>
                    <a:pt x="290205" y="758376"/>
                  </a:lnTo>
                  <a:lnTo>
                    <a:pt x="245848" y="744219"/>
                  </a:lnTo>
                  <a:lnTo>
                    <a:pt x="204005" y="725025"/>
                  </a:lnTo>
                  <a:lnTo>
                    <a:pt x="165036" y="701153"/>
                  </a:lnTo>
                  <a:lnTo>
                    <a:pt x="129300" y="672963"/>
                  </a:lnTo>
                  <a:lnTo>
                    <a:pt x="97159" y="640816"/>
                  </a:lnTo>
                  <a:lnTo>
                    <a:pt x="68974" y="605073"/>
                  </a:lnTo>
                  <a:lnTo>
                    <a:pt x="45105" y="566093"/>
                  </a:lnTo>
                  <a:lnTo>
                    <a:pt x="25912" y="524237"/>
                  </a:lnTo>
                  <a:lnTo>
                    <a:pt x="11757" y="479864"/>
                  </a:lnTo>
                  <a:lnTo>
                    <a:pt x="2999" y="433337"/>
                  </a:lnTo>
                  <a:lnTo>
                    <a:pt x="0" y="385014"/>
                  </a:lnTo>
                  <a:close/>
                </a:path>
              </a:pathLst>
            </a:custGeom>
            <a:ln w="20941">
              <a:solidFill>
                <a:srgbClr val="2E5E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6530" y="5374087"/>
              <a:ext cx="105012" cy="1050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11959" y="4127099"/>
              <a:ext cx="2522855" cy="252285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700127" y="4115267"/>
              <a:ext cx="2546985" cy="2546985"/>
            </a:xfrm>
            <a:custGeom>
              <a:avLst/>
              <a:gdLst/>
              <a:ahLst/>
              <a:cxnLst/>
              <a:rect l="l" t="t" r="r" b="b"/>
              <a:pathLst>
                <a:path w="2546985" h="2546984">
                  <a:moveTo>
                    <a:pt x="1273259" y="0"/>
                  </a:moveTo>
                  <a:lnTo>
                    <a:pt x="1338807" y="1675"/>
                  </a:lnTo>
                  <a:lnTo>
                    <a:pt x="1403412" y="6596"/>
                  </a:lnTo>
                  <a:lnTo>
                    <a:pt x="1467180" y="14763"/>
                  </a:lnTo>
                  <a:lnTo>
                    <a:pt x="1529901" y="25863"/>
                  </a:lnTo>
                  <a:lnTo>
                    <a:pt x="1591469" y="40103"/>
                  </a:lnTo>
                  <a:lnTo>
                    <a:pt x="1651886" y="57275"/>
                  </a:lnTo>
                  <a:lnTo>
                    <a:pt x="1711047" y="77275"/>
                  </a:lnTo>
                  <a:lnTo>
                    <a:pt x="1768846" y="100101"/>
                  </a:lnTo>
                  <a:lnTo>
                    <a:pt x="1825284" y="125650"/>
                  </a:lnTo>
                  <a:lnTo>
                    <a:pt x="1880152" y="153712"/>
                  </a:lnTo>
                  <a:lnTo>
                    <a:pt x="1933553" y="184392"/>
                  </a:lnTo>
                  <a:lnTo>
                    <a:pt x="1985175" y="217480"/>
                  </a:lnTo>
                  <a:lnTo>
                    <a:pt x="2035121" y="252976"/>
                  </a:lnTo>
                  <a:lnTo>
                    <a:pt x="2083182" y="290776"/>
                  </a:lnTo>
                  <a:lnTo>
                    <a:pt x="2129359" y="330775"/>
                  </a:lnTo>
                  <a:lnTo>
                    <a:pt x="2173651" y="372972"/>
                  </a:lnTo>
                  <a:lnTo>
                    <a:pt x="2215744" y="417160"/>
                  </a:lnTo>
                  <a:lnTo>
                    <a:pt x="2255742" y="463336"/>
                  </a:lnTo>
                  <a:lnTo>
                    <a:pt x="2293542" y="511502"/>
                  </a:lnTo>
                  <a:lnTo>
                    <a:pt x="2329039" y="561448"/>
                  </a:lnTo>
                  <a:lnTo>
                    <a:pt x="2362231" y="613070"/>
                  </a:lnTo>
                  <a:lnTo>
                    <a:pt x="2392806" y="666367"/>
                  </a:lnTo>
                  <a:lnTo>
                    <a:pt x="2420973" y="721234"/>
                  </a:lnTo>
                  <a:lnTo>
                    <a:pt x="2446417" y="777672"/>
                  </a:lnTo>
                  <a:lnTo>
                    <a:pt x="2469244" y="835471"/>
                  </a:lnTo>
                  <a:lnTo>
                    <a:pt x="2489243" y="894632"/>
                  </a:lnTo>
                  <a:lnTo>
                    <a:pt x="2506415" y="955049"/>
                  </a:lnTo>
                  <a:lnTo>
                    <a:pt x="2520656" y="1016722"/>
                  </a:lnTo>
                  <a:lnTo>
                    <a:pt x="2531860" y="1079443"/>
                  </a:lnTo>
                  <a:lnTo>
                    <a:pt x="2539922" y="1143106"/>
                  </a:lnTo>
                  <a:lnTo>
                    <a:pt x="2544843" y="1207816"/>
                  </a:lnTo>
                  <a:lnTo>
                    <a:pt x="2546519" y="1273259"/>
                  </a:lnTo>
                  <a:lnTo>
                    <a:pt x="2544843" y="1338807"/>
                  </a:lnTo>
                  <a:lnTo>
                    <a:pt x="2539922" y="1403412"/>
                  </a:lnTo>
                  <a:lnTo>
                    <a:pt x="2531860" y="1467180"/>
                  </a:lnTo>
                  <a:lnTo>
                    <a:pt x="2520656" y="1529901"/>
                  </a:lnTo>
                  <a:lnTo>
                    <a:pt x="2506415" y="1591469"/>
                  </a:lnTo>
                  <a:lnTo>
                    <a:pt x="2489243" y="1651886"/>
                  </a:lnTo>
                  <a:lnTo>
                    <a:pt x="2469244" y="1711047"/>
                  </a:lnTo>
                  <a:lnTo>
                    <a:pt x="2446417" y="1768846"/>
                  </a:lnTo>
                  <a:lnTo>
                    <a:pt x="2420973" y="1825284"/>
                  </a:lnTo>
                  <a:lnTo>
                    <a:pt x="2392806" y="1880152"/>
                  </a:lnTo>
                  <a:lnTo>
                    <a:pt x="2362231" y="1933553"/>
                  </a:lnTo>
                  <a:lnTo>
                    <a:pt x="2329039" y="1985175"/>
                  </a:lnTo>
                  <a:lnTo>
                    <a:pt x="2293542" y="2035121"/>
                  </a:lnTo>
                  <a:lnTo>
                    <a:pt x="2255742" y="2083182"/>
                  </a:lnTo>
                  <a:lnTo>
                    <a:pt x="2215744" y="2129359"/>
                  </a:lnTo>
                  <a:lnTo>
                    <a:pt x="2173651" y="2173651"/>
                  </a:lnTo>
                  <a:lnTo>
                    <a:pt x="2129359" y="2215744"/>
                  </a:lnTo>
                  <a:lnTo>
                    <a:pt x="2083182" y="2255742"/>
                  </a:lnTo>
                  <a:lnTo>
                    <a:pt x="2035121" y="2293542"/>
                  </a:lnTo>
                  <a:lnTo>
                    <a:pt x="1985175" y="2329039"/>
                  </a:lnTo>
                  <a:lnTo>
                    <a:pt x="1933553" y="2362231"/>
                  </a:lnTo>
                  <a:lnTo>
                    <a:pt x="1880152" y="2392806"/>
                  </a:lnTo>
                  <a:lnTo>
                    <a:pt x="1825284" y="2420973"/>
                  </a:lnTo>
                  <a:lnTo>
                    <a:pt x="1768846" y="2446417"/>
                  </a:lnTo>
                  <a:lnTo>
                    <a:pt x="1711047" y="2469244"/>
                  </a:lnTo>
                  <a:lnTo>
                    <a:pt x="1651886" y="2489243"/>
                  </a:lnTo>
                  <a:lnTo>
                    <a:pt x="1591469" y="2506415"/>
                  </a:lnTo>
                  <a:lnTo>
                    <a:pt x="1529901" y="2520656"/>
                  </a:lnTo>
                  <a:lnTo>
                    <a:pt x="1467180" y="2531860"/>
                  </a:lnTo>
                  <a:lnTo>
                    <a:pt x="1403412" y="2539922"/>
                  </a:lnTo>
                  <a:lnTo>
                    <a:pt x="1338807" y="2544843"/>
                  </a:lnTo>
                  <a:lnTo>
                    <a:pt x="1273259" y="2546519"/>
                  </a:lnTo>
                  <a:lnTo>
                    <a:pt x="1207816" y="2544843"/>
                  </a:lnTo>
                  <a:lnTo>
                    <a:pt x="1143106" y="2539922"/>
                  </a:lnTo>
                  <a:lnTo>
                    <a:pt x="1079443" y="2531860"/>
                  </a:lnTo>
                  <a:lnTo>
                    <a:pt x="1016722" y="2520656"/>
                  </a:lnTo>
                  <a:lnTo>
                    <a:pt x="955049" y="2506415"/>
                  </a:lnTo>
                  <a:lnTo>
                    <a:pt x="894632" y="2489243"/>
                  </a:lnTo>
                  <a:lnTo>
                    <a:pt x="835471" y="2469244"/>
                  </a:lnTo>
                  <a:lnTo>
                    <a:pt x="777672" y="2446417"/>
                  </a:lnTo>
                  <a:lnTo>
                    <a:pt x="721234" y="2420973"/>
                  </a:lnTo>
                  <a:lnTo>
                    <a:pt x="666367" y="2392806"/>
                  </a:lnTo>
                  <a:lnTo>
                    <a:pt x="613070" y="2362231"/>
                  </a:lnTo>
                  <a:lnTo>
                    <a:pt x="561448" y="2329039"/>
                  </a:lnTo>
                  <a:lnTo>
                    <a:pt x="511502" y="2293542"/>
                  </a:lnTo>
                  <a:lnTo>
                    <a:pt x="463336" y="2255742"/>
                  </a:lnTo>
                  <a:lnTo>
                    <a:pt x="417160" y="2215744"/>
                  </a:lnTo>
                  <a:lnTo>
                    <a:pt x="372972" y="2173546"/>
                  </a:lnTo>
                  <a:lnTo>
                    <a:pt x="330775" y="2129359"/>
                  </a:lnTo>
                  <a:lnTo>
                    <a:pt x="290776" y="2083182"/>
                  </a:lnTo>
                  <a:lnTo>
                    <a:pt x="252976" y="2035121"/>
                  </a:lnTo>
                  <a:lnTo>
                    <a:pt x="217480" y="1985175"/>
                  </a:lnTo>
                  <a:lnTo>
                    <a:pt x="184392" y="1933553"/>
                  </a:lnTo>
                  <a:lnTo>
                    <a:pt x="153712" y="1880152"/>
                  </a:lnTo>
                  <a:lnTo>
                    <a:pt x="125650" y="1825284"/>
                  </a:lnTo>
                  <a:lnTo>
                    <a:pt x="100101" y="1768846"/>
                  </a:lnTo>
                  <a:lnTo>
                    <a:pt x="77275" y="1711047"/>
                  </a:lnTo>
                  <a:lnTo>
                    <a:pt x="57275" y="1651886"/>
                  </a:lnTo>
                  <a:lnTo>
                    <a:pt x="40103" y="1591469"/>
                  </a:lnTo>
                  <a:lnTo>
                    <a:pt x="25967" y="1529901"/>
                  </a:lnTo>
                  <a:lnTo>
                    <a:pt x="14763" y="1467180"/>
                  </a:lnTo>
                  <a:lnTo>
                    <a:pt x="6596" y="1403412"/>
                  </a:lnTo>
                  <a:lnTo>
                    <a:pt x="1675" y="1338807"/>
                  </a:lnTo>
                  <a:lnTo>
                    <a:pt x="0" y="1273259"/>
                  </a:lnTo>
                  <a:lnTo>
                    <a:pt x="1675" y="1207816"/>
                  </a:lnTo>
                  <a:lnTo>
                    <a:pt x="6596" y="1143106"/>
                  </a:lnTo>
                  <a:lnTo>
                    <a:pt x="14763" y="1079443"/>
                  </a:lnTo>
                  <a:lnTo>
                    <a:pt x="25967" y="1016722"/>
                  </a:lnTo>
                  <a:lnTo>
                    <a:pt x="40103" y="955049"/>
                  </a:lnTo>
                  <a:lnTo>
                    <a:pt x="57275" y="894632"/>
                  </a:lnTo>
                  <a:lnTo>
                    <a:pt x="77275" y="835471"/>
                  </a:lnTo>
                  <a:lnTo>
                    <a:pt x="100101" y="777672"/>
                  </a:lnTo>
                  <a:lnTo>
                    <a:pt x="125650" y="721234"/>
                  </a:lnTo>
                  <a:lnTo>
                    <a:pt x="153712" y="666367"/>
                  </a:lnTo>
                  <a:lnTo>
                    <a:pt x="184392" y="613070"/>
                  </a:lnTo>
                  <a:lnTo>
                    <a:pt x="217480" y="561448"/>
                  </a:lnTo>
                  <a:lnTo>
                    <a:pt x="252976" y="511502"/>
                  </a:lnTo>
                  <a:lnTo>
                    <a:pt x="290776" y="463336"/>
                  </a:lnTo>
                  <a:lnTo>
                    <a:pt x="330775" y="417160"/>
                  </a:lnTo>
                  <a:lnTo>
                    <a:pt x="372972" y="372972"/>
                  </a:lnTo>
                  <a:lnTo>
                    <a:pt x="417160" y="330775"/>
                  </a:lnTo>
                  <a:lnTo>
                    <a:pt x="463336" y="290776"/>
                  </a:lnTo>
                  <a:lnTo>
                    <a:pt x="511502" y="252976"/>
                  </a:lnTo>
                  <a:lnTo>
                    <a:pt x="561448" y="217480"/>
                  </a:lnTo>
                  <a:lnTo>
                    <a:pt x="613070" y="184392"/>
                  </a:lnTo>
                  <a:lnTo>
                    <a:pt x="666367" y="153712"/>
                  </a:lnTo>
                  <a:lnTo>
                    <a:pt x="721234" y="125650"/>
                  </a:lnTo>
                  <a:lnTo>
                    <a:pt x="777672" y="100101"/>
                  </a:lnTo>
                  <a:lnTo>
                    <a:pt x="835471" y="77275"/>
                  </a:lnTo>
                  <a:lnTo>
                    <a:pt x="894632" y="57275"/>
                  </a:lnTo>
                  <a:lnTo>
                    <a:pt x="955049" y="40103"/>
                  </a:lnTo>
                  <a:lnTo>
                    <a:pt x="1016722" y="25967"/>
                  </a:lnTo>
                  <a:lnTo>
                    <a:pt x="1079443" y="14763"/>
                  </a:lnTo>
                  <a:lnTo>
                    <a:pt x="1143106" y="6596"/>
                  </a:lnTo>
                  <a:lnTo>
                    <a:pt x="1207816" y="1675"/>
                  </a:lnTo>
                  <a:lnTo>
                    <a:pt x="1273259" y="0"/>
                  </a:lnTo>
                  <a:close/>
                </a:path>
              </a:pathLst>
            </a:custGeom>
            <a:ln w="2355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9690" y="3495705"/>
              <a:ext cx="2522855" cy="252285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707858" y="3483873"/>
              <a:ext cx="2546985" cy="2546985"/>
            </a:xfrm>
            <a:custGeom>
              <a:avLst/>
              <a:gdLst/>
              <a:ahLst/>
              <a:cxnLst/>
              <a:rect l="l" t="t" r="r" b="b"/>
              <a:pathLst>
                <a:path w="2546984" h="2546985">
                  <a:moveTo>
                    <a:pt x="1273259" y="0"/>
                  </a:moveTo>
                  <a:lnTo>
                    <a:pt x="1338807" y="1675"/>
                  </a:lnTo>
                  <a:lnTo>
                    <a:pt x="1403412" y="6596"/>
                  </a:lnTo>
                  <a:lnTo>
                    <a:pt x="1467180" y="14763"/>
                  </a:lnTo>
                  <a:lnTo>
                    <a:pt x="1529901" y="25967"/>
                  </a:lnTo>
                  <a:lnTo>
                    <a:pt x="1591469" y="40103"/>
                  </a:lnTo>
                  <a:lnTo>
                    <a:pt x="1651886" y="57275"/>
                  </a:lnTo>
                  <a:lnTo>
                    <a:pt x="1711047" y="77275"/>
                  </a:lnTo>
                  <a:lnTo>
                    <a:pt x="1768846" y="100101"/>
                  </a:lnTo>
                  <a:lnTo>
                    <a:pt x="1825284" y="125650"/>
                  </a:lnTo>
                  <a:lnTo>
                    <a:pt x="1880152" y="153712"/>
                  </a:lnTo>
                  <a:lnTo>
                    <a:pt x="1933553" y="184392"/>
                  </a:lnTo>
                  <a:lnTo>
                    <a:pt x="1985175" y="217480"/>
                  </a:lnTo>
                  <a:lnTo>
                    <a:pt x="2035121" y="252976"/>
                  </a:lnTo>
                  <a:lnTo>
                    <a:pt x="2083182" y="290776"/>
                  </a:lnTo>
                  <a:lnTo>
                    <a:pt x="2129359" y="330775"/>
                  </a:lnTo>
                  <a:lnTo>
                    <a:pt x="2173651" y="372972"/>
                  </a:lnTo>
                  <a:lnTo>
                    <a:pt x="2215744" y="417160"/>
                  </a:lnTo>
                  <a:lnTo>
                    <a:pt x="2255742" y="463336"/>
                  </a:lnTo>
                  <a:lnTo>
                    <a:pt x="2293542" y="511502"/>
                  </a:lnTo>
                  <a:lnTo>
                    <a:pt x="2329039" y="561448"/>
                  </a:lnTo>
                  <a:lnTo>
                    <a:pt x="2362231" y="613070"/>
                  </a:lnTo>
                  <a:lnTo>
                    <a:pt x="2392806" y="666367"/>
                  </a:lnTo>
                  <a:lnTo>
                    <a:pt x="2420973" y="721234"/>
                  </a:lnTo>
                  <a:lnTo>
                    <a:pt x="2446417" y="777672"/>
                  </a:lnTo>
                  <a:lnTo>
                    <a:pt x="2469244" y="835471"/>
                  </a:lnTo>
                  <a:lnTo>
                    <a:pt x="2489243" y="894632"/>
                  </a:lnTo>
                  <a:lnTo>
                    <a:pt x="2506415" y="955049"/>
                  </a:lnTo>
                  <a:lnTo>
                    <a:pt x="2520656" y="1016722"/>
                  </a:lnTo>
                  <a:lnTo>
                    <a:pt x="2531860" y="1079443"/>
                  </a:lnTo>
                  <a:lnTo>
                    <a:pt x="2539922" y="1143106"/>
                  </a:lnTo>
                  <a:lnTo>
                    <a:pt x="2544843" y="1207816"/>
                  </a:lnTo>
                  <a:lnTo>
                    <a:pt x="2546519" y="1273259"/>
                  </a:lnTo>
                  <a:lnTo>
                    <a:pt x="2544843" y="1338807"/>
                  </a:lnTo>
                  <a:lnTo>
                    <a:pt x="2539922" y="1403412"/>
                  </a:lnTo>
                  <a:lnTo>
                    <a:pt x="2531860" y="1467180"/>
                  </a:lnTo>
                  <a:lnTo>
                    <a:pt x="2520656" y="1529901"/>
                  </a:lnTo>
                  <a:lnTo>
                    <a:pt x="2506415" y="1591469"/>
                  </a:lnTo>
                  <a:lnTo>
                    <a:pt x="2489243" y="1651886"/>
                  </a:lnTo>
                  <a:lnTo>
                    <a:pt x="2469244" y="1711047"/>
                  </a:lnTo>
                  <a:lnTo>
                    <a:pt x="2446417" y="1768846"/>
                  </a:lnTo>
                  <a:lnTo>
                    <a:pt x="2420973" y="1825284"/>
                  </a:lnTo>
                  <a:lnTo>
                    <a:pt x="2392806" y="1880152"/>
                  </a:lnTo>
                  <a:lnTo>
                    <a:pt x="2362231" y="1933553"/>
                  </a:lnTo>
                  <a:lnTo>
                    <a:pt x="2329039" y="1985175"/>
                  </a:lnTo>
                  <a:lnTo>
                    <a:pt x="2293542" y="2035121"/>
                  </a:lnTo>
                  <a:lnTo>
                    <a:pt x="2255742" y="2083182"/>
                  </a:lnTo>
                  <a:lnTo>
                    <a:pt x="2215744" y="2129359"/>
                  </a:lnTo>
                  <a:lnTo>
                    <a:pt x="2173546" y="2173651"/>
                  </a:lnTo>
                  <a:lnTo>
                    <a:pt x="2129359" y="2215744"/>
                  </a:lnTo>
                  <a:lnTo>
                    <a:pt x="2083182" y="2255742"/>
                  </a:lnTo>
                  <a:lnTo>
                    <a:pt x="2035121" y="2293542"/>
                  </a:lnTo>
                  <a:lnTo>
                    <a:pt x="1985175" y="2329039"/>
                  </a:lnTo>
                  <a:lnTo>
                    <a:pt x="1933553" y="2362231"/>
                  </a:lnTo>
                  <a:lnTo>
                    <a:pt x="1880152" y="2392806"/>
                  </a:lnTo>
                  <a:lnTo>
                    <a:pt x="1825284" y="2420973"/>
                  </a:lnTo>
                  <a:lnTo>
                    <a:pt x="1768846" y="2446417"/>
                  </a:lnTo>
                  <a:lnTo>
                    <a:pt x="1711047" y="2469244"/>
                  </a:lnTo>
                  <a:lnTo>
                    <a:pt x="1651886" y="2489243"/>
                  </a:lnTo>
                  <a:lnTo>
                    <a:pt x="1591469" y="2506415"/>
                  </a:lnTo>
                  <a:lnTo>
                    <a:pt x="1529901" y="2520656"/>
                  </a:lnTo>
                  <a:lnTo>
                    <a:pt x="1467180" y="2531860"/>
                  </a:lnTo>
                  <a:lnTo>
                    <a:pt x="1403412" y="2539922"/>
                  </a:lnTo>
                  <a:lnTo>
                    <a:pt x="1338807" y="2544843"/>
                  </a:lnTo>
                  <a:lnTo>
                    <a:pt x="1273259" y="2546519"/>
                  </a:lnTo>
                  <a:lnTo>
                    <a:pt x="1207816" y="2544843"/>
                  </a:lnTo>
                  <a:lnTo>
                    <a:pt x="1143106" y="2539922"/>
                  </a:lnTo>
                  <a:lnTo>
                    <a:pt x="1079443" y="2531860"/>
                  </a:lnTo>
                  <a:lnTo>
                    <a:pt x="1016722" y="2520656"/>
                  </a:lnTo>
                  <a:lnTo>
                    <a:pt x="955049" y="2506415"/>
                  </a:lnTo>
                  <a:lnTo>
                    <a:pt x="894632" y="2489243"/>
                  </a:lnTo>
                  <a:lnTo>
                    <a:pt x="835471" y="2469244"/>
                  </a:lnTo>
                  <a:lnTo>
                    <a:pt x="777672" y="2446417"/>
                  </a:lnTo>
                  <a:lnTo>
                    <a:pt x="721234" y="2420973"/>
                  </a:lnTo>
                  <a:lnTo>
                    <a:pt x="666367" y="2392806"/>
                  </a:lnTo>
                  <a:lnTo>
                    <a:pt x="613070" y="2362231"/>
                  </a:lnTo>
                  <a:lnTo>
                    <a:pt x="561448" y="2329039"/>
                  </a:lnTo>
                  <a:lnTo>
                    <a:pt x="511502" y="2293542"/>
                  </a:lnTo>
                  <a:lnTo>
                    <a:pt x="463336" y="2255742"/>
                  </a:lnTo>
                  <a:lnTo>
                    <a:pt x="417160" y="2215744"/>
                  </a:lnTo>
                  <a:lnTo>
                    <a:pt x="372972" y="2173651"/>
                  </a:lnTo>
                  <a:lnTo>
                    <a:pt x="330775" y="2129359"/>
                  </a:lnTo>
                  <a:lnTo>
                    <a:pt x="290776" y="2083182"/>
                  </a:lnTo>
                  <a:lnTo>
                    <a:pt x="252976" y="2035121"/>
                  </a:lnTo>
                  <a:lnTo>
                    <a:pt x="217480" y="1985175"/>
                  </a:lnTo>
                  <a:lnTo>
                    <a:pt x="184392" y="1933553"/>
                  </a:lnTo>
                  <a:lnTo>
                    <a:pt x="153712" y="1880152"/>
                  </a:lnTo>
                  <a:lnTo>
                    <a:pt x="125650" y="1825284"/>
                  </a:lnTo>
                  <a:lnTo>
                    <a:pt x="100101" y="1768846"/>
                  </a:lnTo>
                  <a:lnTo>
                    <a:pt x="77275" y="1711047"/>
                  </a:lnTo>
                  <a:lnTo>
                    <a:pt x="57275" y="1651886"/>
                  </a:lnTo>
                  <a:lnTo>
                    <a:pt x="40103" y="1591469"/>
                  </a:lnTo>
                  <a:lnTo>
                    <a:pt x="25967" y="1529901"/>
                  </a:lnTo>
                  <a:lnTo>
                    <a:pt x="14763" y="1467180"/>
                  </a:lnTo>
                  <a:lnTo>
                    <a:pt x="6596" y="1403412"/>
                  </a:lnTo>
                  <a:lnTo>
                    <a:pt x="1675" y="1338807"/>
                  </a:lnTo>
                  <a:lnTo>
                    <a:pt x="0" y="1273259"/>
                  </a:lnTo>
                  <a:lnTo>
                    <a:pt x="1675" y="1207816"/>
                  </a:lnTo>
                  <a:lnTo>
                    <a:pt x="6596" y="1143106"/>
                  </a:lnTo>
                  <a:lnTo>
                    <a:pt x="14763" y="1079443"/>
                  </a:lnTo>
                  <a:lnTo>
                    <a:pt x="25863" y="1016722"/>
                  </a:lnTo>
                  <a:lnTo>
                    <a:pt x="40103" y="955049"/>
                  </a:lnTo>
                  <a:lnTo>
                    <a:pt x="57275" y="894632"/>
                  </a:lnTo>
                  <a:lnTo>
                    <a:pt x="77275" y="835471"/>
                  </a:lnTo>
                  <a:lnTo>
                    <a:pt x="100101" y="777672"/>
                  </a:lnTo>
                  <a:lnTo>
                    <a:pt x="125650" y="721234"/>
                  </a:lnTo>
                  <a:lnTo>
                    <a:pt x="153712" y="666367"/>
                  </a:lnTo>
                  <a:lnTo>
                    <a:pt x="184392" y="613070"/>
                  </a:lnTo>
                  <a:lnTo>
                    <a:pt x="217480" y="561448"/>
                  </a:lnTo>
                  <a:lnTo>
                    <a:pt x="252976" y="511502"/>
                  </a:lnTo>
                  <a:lnTo>
                    <a:pt x="290776" y="463336"/>
                  </a:lnTo>
                  <a:lnTo>
                    <a:pt x="330775" y="417160"/>
                  </a:lnTo>
                  <a:lnTo>
                    <a:pt x="372972" y="372972"/>
                  </a:lnTo>
                  <a:lnTo>
                    <a:pt x="417160" y="330775"/>
                  </a:lnTo>
                  <a:lnTo>
                    <a:pt x="463336" y="290776"/>
                  </a:lnTo>
                  <a:lnTo>
                    <a:pt x="511502" y="252976"/>
                  </a:lnTo>
                  <a:lnTo>
                    <a:pt x="561448" y="217480"/>
                  </a:lnTo>
                  <a:lnTo>
                    <a:pt x="613070" y="184392"/>
                  </a:lnTo>
                  <a:lnTo>
                    <a:pt x="666367" y="153712"/>
                  </a:lnTo>
                  <a:lnTo>
                    <a:pt x="721234" y="125650"/>
                  </a:lnTo>
                  <a:lnTo>
                    <a:pt x="777672" y="100101"/>
                  </a:lnTo>
                  <a:lnTo>
                    <a:pt x="835471" y="77275"/>
                  </a:lnTo>
                  <a:lnTo>
                    <a:pt x="894632" y="57275"/>
                  </a:lnTo>
                  <a:lnTo>
                    <a:pt x="955049" y="40103"/>
                  </a:lnTo>
                  <a:lnTo>
                    <a:pt x="1016722" y="25967"/>
                  </a:lnTo>
                  <a:lnTo>
                    <a:pt x="1079443" y="14763"/>
                  </a:lnTo>
                  <a:lnTo>
                    <a:pt x="1143106" y="6596"/>
                  </a:lnTo>
                  <a:lnTo>
                    <a:pt x="1207816" y="1675"/>
                  </a:lnTo>
                  <a:lnTo>
                    <a:pt x="1273259" y="0"/>
                  </a:lnTo>
                  <a:close/>
                </a:path>
              </a:pathLst>
            </a:custGeom>
            <a:ln w="2355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27418" y="2671646"/>
              <a:ext cx="2522855" cy="252285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815587" y="2659814"/>
              <a:ext cx="2546985" cy="2546985"/>
            </a:xfrm>
            <a:custGeom>
              <a:avLst/>
              <a:gdLst/>
              <a:ahLst/>
              <a:cxnLst/>
              <a:rect l="l" t="t" r="r" b="b"/>
              <a:pathLst>
                <a:path w="2546984" h="2546985">
                  <a:moveTo>
                    <a:pt x="1273259" y="0"/>
                  </a:moveTo>
                  <a:lnTo>
                    <a:pt x="1338807" y="1675"/>
                  </a:lnTo>
                  <a:lnTo>
                    <a:pt x="1403412" y="6596"/>
                  </a:lnTo>
                  <a:lnTo>
                    <a:pt x="1467180" y="14763"/>
                  </a:lnTo>
                  <a:lnTo>
                    <a:pt x="1529901" y="25967"/>
                  </a:lnTo>
                  <a:lnTo>
                    <a:pt x="1591469" y="40103"/>
                  </a:lnTo>
                  <a:lnTo>
                    <a:pt x="1651886" y="57275"/>
                  </a:lnTo>
                  <a:lnTo>
                    <a:pt x="1711047" y="77275"/>
                  </a:lnTo>
                  <a:lnTo>
                    <a:pt x="1768846" y="100101"/>
                  </a:lnTo>
                  <a:lnTo>
                    <a:pt x="1825284" y="125650"/>
                  </a:lnTo>
                  <a:lnTo>
                    <a:pt x="1880152" y="153712"/>
                  </a:lnTo>
                  <a:lnTo>
                    <a:pt x="1933553" y="184392"/>
                  </a:lnTo>
                  <a:lnTo>
                    <a:pt x="1985175" y="217480"/>
                  </a:lnTo>
                  <a:lnTo>
                    <a:pt x="2035121" y="252976"/>
                  </a:lnTo>
                  <a:lnTo>
                    <a:pt x="2083182" y="290776"/>
                  </a:lnTo>
                  <a:lnTo>
                    <a:pt x="2129359" y="330775"/>
                  </a:lnTo>
                  <a:lnTo>
                    <a:pt x="2173651" y="372972"/>
                  </a:lnTo>
                  <a:lnTo>
                    <a:pt x="2215744" y="417160"/>
                  </a:lnTo>
                  <a:lnTo>
                    <a:pt x="2255742" y="463336"/>
                  </a:lnTo>
                  <a:lnTo>
                    <a:pt x="2293542" y="511502"/>
                  </a:lnTo>
                  <a:lnTo>
                    <a:pt x="2329039" y="561448"/>
                  </a:lnTo>
                  <a:lnTo>
                    <a:pt x="2362231" y="613070"/>
                  </a:lnTo>
                  <a:lnTo>
                    <a:pt x="2392806" y="666367"/>
                  </a:lnTo>
                  <a:lnTo>
                    <a:pt x="2420973" y="721234"/>
                  </a:lnTo>
                  <a:lnTo>
                    <a:pt x="2446417" y="777672"/>
                  </a:lnTo>
                  <a:lnTo>
                    <a:pt x="2469244" y="835471"/>
                  </a:lnTo>
                  <a:lnTo>
                    <a:pt x="2489243" y="894632"/>
                  </a:lnTo>
                  <a:lnTo>
                    <a:pt x="2506415" y="955049"/>
                  </a:lnTo>
                  <a:lnTo>
                    <a:pt x="2520656" y="1016722"/>
                  </a:lnTo>
                  <a:lnTo>
                    <a:pt x="2531860" y="1079443"/>
                  </a:lnTo>
                  <a:lnTo>
                    <a:pt x="2539922" y="1143106"/>
                  </a:lnTo>
                  <a:lnTo>
                    <a:pt x="2544843" y="1207816"/>
                  </a:lnTo>
                  <a:lnTo>
                    <a:pt x="2546519" y="1273259"/>
                  </a:lnTo>
                  <a:lnTo>
                    <a:pt x="2544843" y="1338807"/>
                  </a:lnTo>
                  <a:lnTo>
                    <a:pt x="2539922" y="1403412"/>
                  </a:lnTo>
                  <a:lnTo>
                    <a:pt x="2531860" y="1467180"/>
                  </a:lnTo>
                  <a:lnTo>
                    <a:pt x="2520656" y="1529901"/>
                  </a:lnTo>
                  <a:lnTo>
                    <a:pt x="2506415" y="1591469"/>
                  </a:lnTo>
                  <a:lnTo>
                    <a:pt x="2489243" y="1651886"/>
                  </a:lnTo>
                  <a:lnTo>
                    <a:pt x="2469244" y="1711047"/>
                  </a:lnTo>
                  <a:lnTo>
                    <a:pt x="2446417" y="1768846"/>
                  </a:lnTo>
                  <a:lnTo>
                    <a:pt x="2420973" y="1825284"/>
                  </a:lnTo>
                  <a:lnTo>
                    <a:pt x="2392806" y="1880152"/>
                  </a:lnTo>
                  <a:lnTo>
                    <a:pt x="2362231" y="1933553"/>
                  </a:lnTo>
                  <a:lnTo>
                    <a:pt x="2329039" y="1985175"/>
                  </a:lnTo>
                  <a:lnTo>
                    <a:pt x="2293542" y="2035121"/>
                  </a:lnTo>
                  <a:lnTo>
                    <a:pt x="2255742" y="2083182"/>
                  </a:lnTo>
                  <a:lnTo>
                    <a:pt x="2215744" y="2129359"/>
                  </a:lnTo>
                  <a:lnTo>
                    <a:pt x="2173651" y="2173651"/>
                  </a:lnTo>
                  <a:lnTo>
                    <a:pt x="2129359" y="2215744"/>
                  </a:lnTo>
                  <a:lnTo>
                    <a:pt x="2083182" y="2255742"/>
                  </a:lnTo>
                  <a:lnTo>
                    <a:pt x="2035121" y="2293542"/>
                  </a:lnTo>
                  <a:lnTo>
                    <a:pt x="1985175" y="2329039"/>
                  </a:lnTo>
                  <a:lnTo>
                    <a:pt x="1933553" y="2362231"/>
                  </a:lnTo>
                  <a:lnTo>
                    <a:pt x="1880152" y="2392806"/>
                  </a:lnTo>
                  <a:lnTo>
                    <a:pt x="1825284" y="2420973"/>
                  </a:lnTo>
                  <a:lnTo>
                    <a:pt x="1768846" y="2446417"/>
                  </a:lnTo>
                  <a:lnTo>
                    <a:pt x="1711047" y="2469244"/>
                  </a:lnTo>
                  <a:lnTo>
                    <a:pt x="1651886" y="2489243"/>
                  </a:lnTo>
                  <a:lnTo>
                    <a:pt x="1591469" y="2506415"/>
                  </a:lnTo>
                  <a:lnTo>
                    <a:pt x="1529901" y="2520656"/>
                  </a:lnTo>
                  <a:lnTo>
                    <a:pt x="1467180" y="2531860"/>
                  </a:lnTo>
                  <a:lnTo>
                    <a:pt x="1403412" y="2539922"/>
                  </a:lnTo>
                  <a:lnTo>
                    <a:pt x="1338807" y="2544843"/>
                  </a:lnTo>
                  <a:lnTo>
                    <a:pt x="1273259" y="2546519"/>
                  </a:lnTo>
                  <a:lnTo>
                    <a:pt x="1207816" y="2544843"/>
                  </a:lnTo>
                  <a:lnTo>
                    <a:pt x="1143106" y="2539922"/>
                  </a:lnTo>
                  <a:lnTo>
                    <a:pt x="1079443" y="2531860"/>
                  </a:lnTo>
                  <a:lnTo>
                    <a:pt x="1016722" y="2520656"/>
                  </a:lnTo>
                  <a:lnTo>
                    <a:pt x="955049" y="2506415"/>
                  </a:lnTo>
                  <a:lnTo>
                    <a:pt x="894632" y="2489243"/>
                  </a:lnTo>
                  <a:lnTo>
                    <a:pt x="835471" y="2469244"/>
                  </a:lnTo>
                  <a:lnTo>
                    <a:pt x="777672" y="2446417"/>
                  </a:lnTo>
                  <a:lnTo>
                    <a:pt x="721234" y="2420973"/>
                  </a:lnTo>
                  <a:lnTo>
                    <a:pt x="666367" y="2392806"/>
                  </a:lnTo>
                  <a:lnTo>
                    <a:pt x="613070" y="2362231"/>
                  </a:lnTo>
                  <a:lnTo>
                    <a:pt x="561448" y="2329039"/>
                  </a:lnTo>
                  <a:lnTo>
                    <a:pt x="511502" y="2293542"/>
                  </a:lnTo>
                  <a:lnTo>
                    <a:pt x="463336" y="2255742"/>
                  </a:lnTo>
                  <a:lnTo>
                    <a:pt x="417160" y="2215744"/>
                  </a:lnTo>
                  <a:lnTo>
                    <a:pt x="372972" y="2173651"/>
                  </a:lnTo>
                  <a:lnTo>
                    <a:pt x="330775" y="2129359"/>
                  </a:lnTo>
                  <a:lnTo>
                    <a:pt x="290776" y="2083182"/>
                  </a:lnTo>
                  <a:lnTo>
                    <a:pt x="252976" y="2035121"/>
                  </a:lnTo>
                  <a:lnTo>
                    <a:pt x="217480" y="1985175"/>
                  </a:lnTo>
                  <a:lnTo>
                    <a:pt x="184392" y="1933553"/>
                  </a:lnTo>
                  <a:lnTo>
                    <a:pt x="153712" y="1880152"/>
                  </a:lnTo>
                  <a:lnTo>
                    <a:pt x="125650" y="1825284"/>
                  </a:lnTo>
                  <a:lnTo>
                    <a:pt x="100101" y="1768846"/>
                  </a:lnTo>
                  <a:lnTo>
                    <a:pt x="77275" y="1711047"/>
                  </a:lnTo>
                  <a:lnTo>
                    <a:pt x="57275" y="1651886"/>
                  </a:lnTo>
                  <a:lnTo>
                    <a:pt x="40103" y="1591469"/>
                  </a:lnTo>
                  <a:lnTo>
                    <a:pt x="25967" y="1529901"/>
                  </a:lnTo>
                  <a:lnTo>
                    <a:pt x="14763" y="1467180"/>
                  </a:lnTo>
                  <a:lnTo>
                    <a:pt x="6596" y="1403412"/>
                  </a:lnTo>
                  <a:lnTo>
                    <a:pt x="1675" y="1338807"/>
                  </a:lnTo>
                  <a:lnTo>
                    <a:pt x="0" y="1273259"/>
                  </a:lnTo>
                  <a:lnTo>
                    <a:pt x="1675" y="1207816"/>
                  </a:lnTo>
                  <a:lnTo>
                    <a:pt x="6596" y="1143106"/>
                  </a:lnTo>
                  <a:lnTo>
                    <a:pt x="14763" y="1079443"/>
                  </a:lnTo>
                  <a:lnTo>
                    <a:pt x="25967" y="1016722"/>
                  </a:lnTo>
                  <a:lnTo>
                    <a:pt x="40103" y="955049"/>
                  </a:lnTo>
                  <a:lnTo>
                    <a:pt x="57275" y="894632"/>
                  </a:lnTo>
                  <a:lnTo>
                    <a:pt x="77275" y="835471"/>
                  </a:lnTo>
                  <a:lnTo>
                    <a:pt x="100101" y="777672"/>
                  </a:lnTo>
                  <a:lnTo>
                    <a:pt x="125650" y="721234"/>
                  </a:lnTo>
                  <a:lnTo>
                    <a:pt x="153712" y="666367"/>
                  </a:lnTo>
                  <a:lnTo>
                    <a:pt x="184392" y="613070"/>
                  </a:lnTo>
                  <a:lnTo>
                    <a:pt x="217480" y="561448"/>
                  </a:lnTo>
                  <a:lnTo>
                    <a:pt x="252976" y="511502"/>
                  </a:lnTo>
                  <a:lnTo>
                    <a:pt x="290776" y="463336"/>
                  </a:lnTo>
                  <a:lnTo>
                    <a:pt x="330775" y="417160"/>
                  </a:lnTo>
                  <a:lnTo>
                    <a:pt x="372972" y="372972"/>
                  </a:lnTo>
                  <a:lnTo>
                    <a:pt x="417160" y="330775"/>
                  </a:lnTo>
                  <a:lnTo>
                    <a:pt x="463336" y="290776"/>
                  </a:lnTo>
                  <a:lnTo>
                    <a:pt x="511502" y="252976"/>
                  </a:lnTo>
                  <a:lnTo>
                    <a:pt x="561448" y="217480"/>
                  </a:lnTo>
                  <a:lnTo>
                    <a:pt x="613070" y="184392"/>
                  </a:lnTo>
                  <a:lnTo>
                    <a:pt x="666367" y="153712"/>
                  </a:lnTo>
                  <a:lnTo>
                    <a:pt x="721234" y="125650"/>
                  </a:lnTo>
                  <a:lnTo>
                    <a:pt x="777672" y="100101"/>
                  </a:lnTo>
                  <a:lnTo>
                    <a:pt x="835471" y="77275"/>
                  </a:lnTo>
                  <a:lnTo>
                    <a:pt x="894632" y="57275"/>
                  </a:lnTo>
                  <a:lnTo>
                    <a:pt x="955049" y="40103"/>
                  </a:lnTo>
                  <a:lnTo>
                    <a:pt x="1016722" y="25967"/>
                  </a:lnTo>
                  <a:lnTo>
                    <a:pt x="1079443" y="14763"/>
                  </a:lnTo>
                  <a:lnTo>
                    <a:pt x="1143106" y="6596"/>
                  </a:lnTo>
                  <a:lnTo>
                    <a:pt x="1207816" y="1675"/>
                  </a:lnTo>
                  <a:lnTo>
                    <a:pt x="1273259" y="0"/>
                  </a:lnTo>
                  <a:close/>
                </a:path>
              </a:pathLst>
            </a:custGeom>
            <a:ln w="2355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66039" y="1923501"/>
              <a:ext cx="2522855" cy="252285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854207" y="1911669"/>
              <a:ext cx="2546985" cy="2546985"/>
            </a:xfrm>
            <a:custGeom>
              <a:avLst/>
              <a:gdLst/>
              <a:ahLst/>
              <a:cxnLst/>
              <a:rect l="l" t="t" r="r" b="b"/>
              <a:pathLst>
                <a:path w="2546984" h="2546985">
                  <a:moveTo>
                    <a:pt x="1273259" y="0"/>
                  </a:moveTo>
                  <a:lnTo>
                    <a:pt x="1338807" y="1675"/>
                  </a:lnTo>
                  <a:lnTo>
                    <a:pt x="1403412" y="6596"/>
                  </a:lnTo>
                  <a:lnTo>
                    <a:pt x="1467180" y="14763"/>
                  </a:lnTo>
                  <a:lnTo>
                    <a:pt x="1529901" y="25967"/>
                  </a:lnTo>
                  <a:lnTo>
                    <a:pt x="1591469" y="40103"/>
                  </a:lnTo>
                  <a:lnTo>
                    <a:pt x="1651886" y="57275"/>
                  </a:lnTo>
                  <a:lnTo>
                    <a:pt x="1711047" y="77275"/>
                  </a:lnTo>
                  <a:lnTo>
                    <a:pt x="1768846" y="100101"/>
                  </a:lnTo>
                  <a:lnTo>
                    <a:pt x="1825284" y="125650"/>
                  </a:lnTo>
                  <a:lnTo>
                    <a:pt x="1880152" y="153712"/>
                  </a:lnTo>
                  <a:lnTo>
                    <a:pt x="1933553" y="184392"/>
                  </a:lnTo>
                  <a:lnTo>
                    <a:pt x="1985175" y="217480"/>
                  </a:lnTo>
                  <a:lnTo>
                    <a:pt x="2035121" y="252976"/>
                  </a:lnTo>
                  <a:lnTo>
                    <a:pt x="2083182" y="290776"/>
                  </a:lnTo>
                  <a:lnTo>
                    <a:pt x="2129359" y="330775"/>
                  </a:lnTo>
                  <a:lnTo>
                    <a:pt x="2173546" y="372972"/>
                  </a:lnTo>
                  <a:lnTo>
                    <a:pt x="2215744" y="417160"/>
                  </a:lnTo>
                  <a:lnTo>
                    <a:pt x="2255742" y="463336"/>
                  </a:lnTo>
                  <a:lnTo>
                    <a:pt x="2293542" y="511502"/>
                  </a:lnTo>
                  <a:lnTo>
                    <a:pt x="2329039" y="561448"/>
                  </a:lnTo>
                  <a:lnTo>
                    <a:pt x="2362231" y="613070"/>
                  </a:lnTo>
                  <a:lnTo>
                    <a:pt x="2392806" y="666367"/>
                  </a:lnTo>
                  <a:lnTo>
                    <a:pt x="2420973" y="721234"/>
                  </a:lnTo>
                  <a:lnTo>
                    <a:pt x="2446417" y="777672"/>
                  </a:lnTo>
                  <a:lnTo>
                    <a:pt x="2469244" y="835471"/>
                  </a:lnTo>
                  <a:lnTo>
                    <a:pt x="2489243" y="894632"/>
                  </a:lnTo>
                  <a:lnTo>
                    <a:pt x="2506415" y="955049"/>
                  </a:lnTo>
                  <a:lnTo>
                    <a:pt x="2520656" y="1016722"/>
                  </a:lnTo>
                  <a:lnTo>
                    <a:pt x="2531860" y="1079443"/>
                  </a:lnTo>
                  <a:lnTo>
                    <a:pt x="2539922" y="1143106"/>
                  </a:lnTo>
                  <a:lnTo>
                    <a:pt x="2544843" y="1207816"/>
                  </a:lnTo>
                  <a:lnTo>
                    <a:pt x="2546519" y="1273259"/>
                  </a:lnTo>
                  <a:lnTo>
                    <a:pt x="2544843" y="1338807"/>
                  </a:lnTo>
                  <a:lnTo>
                    <a:pt x="2539922" y="1403412"/>
                  </a:lnTo>
                  <a:lnTo>
                    <a:pt x="2531860" y="1467180"/>
                  </a:lnTo>
                  <a:lnTo>
                    <a:pt x="2520656" y="1529901"/>
                  </a:lnTo>
                  <a:lnTo>
                    <a:pt x="2506415" y="1591469"/>
                  </a:lnTo>
                  <a:lnTo>
                    <a:pt x="2489243" y="1651886"/>
                  </a:lnTo>
                  <a:lnTo>
                    <a:pt x="2469244" y="1711047"/>
                  </a:lnTo>
                  <a:lnTo>
                    <a:pt x="2446417" y="1768846"/>
                  </a:lnTo>
                  <a:lnTo>
                    <a:pt x="2420973" y="1825284"/>
                  </a:lnTo>
                  <a:lnTo>
                    <a:pt x="2392806" y="1880152"/>
                  </a:lnTo>
                  <a:lnTo>
                    <a:pt x="2362231" y="1933553"/>
                  </a:lnTo>
                  <a:lnTo>
                    <a:pt x="2329039" y="1985175"/>
                  </a:lnTo>
                  <a:lnTo>
                    <a:pt x="2293542" y="2035121"/>
                  </a:lnTo>
                  <a:lnTo>
                    <a:pt x="2255742" y="2083182"/>
                  </a:lnTo>
                  <a:lnTo>
                    <a:pt x="2215744" y="2129359"/>
                  </a:lnTo>
                  <a:lnTo>
                    <a:pt x="2173546" y="2173651"/>
                  </a:lnTo>
                  <a:lnTo>
                    <a:pt x="2129359" y="2215744"/>
                  </a:lnTo>
                  <a:lnTo>
                    <a:pt x="2083182" y="2255742"/>
                  </a:lnTo>
                  <a:lnTo>
                    <a:pt x="2035121" y="2293542"/>
                  </a:lnTo>
                  <a:lnTo>
                    <a:pt x="1985175" y="2329039"/>
                  </a:lnTo>
                  <a:lnTo>
                    <a:pt x="1933553" y="2362231"/>
                  </a:lnTo>
                  <a:lnTo>
                    <a:pt x="1880152" y="2392806"/>
                  </a:lnTo>
                  <a:lnTo>
                    <a:pt x="1825284" y="2420973"/>
                  </a:lnTo>
                  <a:lnTo>
                    <a:pt x="1768846" y="2446417"/>
                  </a:lnTo>
                  <a:lnTo>
                    <a:pt x="1711047" y="2469244"/>
                  </a:lnTo>
                  <a:lnTo>
                    <a:pt x="1651886" y="2489243"/>
                  </a:lnTo>
                  <a:lnTo>
                    <a:pt x="1591469" y="2506415"/>
                  </a:lnTo>
                  <a:lnTo>
                    <a:pt x="1529901" y="2520656"/>
                  </a:lnTo>
                  <a:lnTo>
                    <a:pt x="1467180" y="2531860"/>
                  </a:lnTo>
                  <a:lnTo>
                    <a:pt x="1403412" y="2539922"/>
                  </a:lnTo>
                  <a:lnTo>
                    <a:pt x="1338807" y="2544843"/>
                  </a:lnTo>
                  <a:lnTo>
                    <a:pt x="1273259" y="2546519"/>
                  </a:lnTo>
                  <a:lnTo>
                    <a:pt x="1207816" y="2544843"/>
                  </a:lnTo>
                  <a:lnTo>
                    <a:pt x="1143106" y="2539922"/>
                  </a:lnTo>
                  <a:lnTo>
                    <a:pt x="1079443" y="2531860"/>
                  </a:lnTo>
                  <a:lnTo>
                    <a:pt x="1016722" y="2520656"/>
                  </a:lnTo>
                  <a:lnTo>
                    <a:pt x="955049" y="2506415"/>
                  </a:lnTo>
                  <a:lnTo>
                    <a:pt x="894632" y="2489243"/>
                  </a:lnTo>
                  <a:lnTo>
                    <a:pt x="835471" y="2469244"/>
                  </a:lnTo>
                  <a:lnTo>
                    <a:pt x="777672" y="2446417"/>
                  </a:lnTo>
                  <a:lnTo>
                    <a:pt x="721234" y="2420973"/>
                  </a:lnTo>
                  <a:lnTo>
                    <a:pt x="666367" y="2392806"/>
                  </a:lnTo>
                  <a:lnTo>
                    <a:pt x="613070" y="2362231"/>
                  </a:lnTo>
                  <a:lnTo>
                    <a:pt x="561448" y="2329039"/>
                  </a:lnTo>
                  <a:lnTo>
                    <a:pt x="511502" y="2293542"/>
                  </a:lnTo>
                  <a:lnTo>
                    <a:pt x="463336" y="2255742"/>
                  </a:lnTo>
                  <a:lnTo>
                    <a:pt x="417160" y="2215744"/>
                  </a:lnTo>
                  <a:lnTo>
                    <a:pt x="372972" y="2173651"/>
                  </a:lnTo>
                  <a:lnTo>
                    <a:pt x="330775" y="2129359"/>
                  </a:lnTo>
                  <a:lnTo>
                    <a:pt x="290776" y="2083182"/>
                  </a:lnTo>
                  <a:lnTo>
                    <a:pt x="252976" y="2035121"/>
                  </a:lnTo>
                  <a:lnTo>
                    <a:pt x="217480" y="1985175"/>
                  </a:lnTo>
                  <a:lnTo>
                    <a:pt x="184392" y="1933553"/>
                  </a:lnTo>
                  <a:lnTo>
                    <a:pt x="153712" y="1880152"/>
                  </a:lnTo>
                  <a:lnTo>
                    <a:pt x="125650" y="1825284"/>
                  </a:lnTo>
                  <a:lnTo>
                    <a:pt x="100101" y="1768846"/>
                  </a:lnTo>
                  <a:lnTo>
                    <a:pt x="77275" y="1711047"/>
                  </a:lnTo>
                  <a:lnTo>
                    <a:pt x="57275" y="1651886"/>
                  </a:lnTo>
                  <a:lnTo>
                    <a:pt x="40103" y="1591469"/>
                  </a:lnTo>
                  <a:lnTo>
                    <a:pt x="25863" y="1529901"/>
                  </a:lnTo>
                  <a:lnTo>
                    <a:pt x="14763" y="1467180"/>
                  </a:lnTo>
                  <a:lnTo>
                    <a:pt x="6596" y="1403412"/>
                  </a:lnTo>
                  <a:lnTo>
                    <a:pt x="1675" y="1338807"/>
                  </a:lnTo>
                  <a:lnTo>
                    <a:pt x="0" y="1273259"/>
                  </a:lnTo>
                  <a:lnTo>
                    <a:pt x="1675" y="1207816"/>
                  </a:lnTo>
                  <a:lnTo>
                    <a:pt x="6596" y="1143106"/>
                  </a:lnTo>
                  <a:lnTo>
                    <a:pt x="14763" y="1079443"/>
                  </a:lnTo>
                  <a:lnTo>
                    <a:pt x="25863" y="1016722"/>
                  </a:lnTo>
                  <a:lnTo>
                    <a:pt x="40103" y="955049"/>
                  </a:lnTo>
                  <a:lnTo>
                    <a:pt x="57275" y="894632"/>
                  </a:lnTo>
                  <a:lnTo>
                    <a:pt x="77275" y="835471"/>
                  </a:lnTo>
                  <a:lnTo>
                    <a:pt x="100101" y="777672"/>
                  </a:lnTo>
                  <a:lnTo>
                    <a:pt x="125650" y="721234"/>
                  </a:lnTo>
                  <a:lnTo>
                    <a:pt x="153712" y="666367"/>
                  </a:lnTo>
                  <a:lnTo>
                    <a:pt x="184392" y="613070"/>
                  </a:lnTo>
                  <a:lnTo>
                    <a:pt x="217480" y="561448"/>
                  </a:lnTo>
                  <a:lnTo>
                    <a:pt x="252976" y="511502"/>
                  </a:lnTo>
                  <a:lnTo>
                    <a:pt x="290776" y="463336"/>
                  </a:lnTo>
                  <a:lnTo>
                    <a:pt x="330775" y="417160"/>
                  </a:lnTo>
                  <a:lnTo>
                    <a:pt x="372972" y="372972"/>
                  </a:lnTo>
                  <a:lnTo>
                    <a:pt x="417160" y="330775"/>
                  </a:lnTo>
                  <a:lnTo>
                    <a:pt x="463336" y="290776"/>
                  </a:lnTo>
                  <a:lnTo>
                    <a:pt x="511502" y="252976"/>
                  </a:lnTo>
                  <a:lnTo>
                    <a:pt x="561448" y="217480"/>
                  </a:lnTo>
                  <a:lnTo>
                    <a:pt x="613070" y="184392"/>
                  </a:lnTo>
                  <a:lnTo>
                    <a:pt x="666367" y="153712"/>
                  </a:lnTo>
                  <a:lnTo>
                    <a:pt x="721234" y="125650"/>
                  </a:lnTo>
                  <a:lnTo>
                    <a:pt x="777672" y="100101"/>
                  </a:lnTo>
                  <a:lnTo>
                    <a:pt x="835471" y="77275"/>
                  </a:lnTo>
                  <a:lnTo>
                    <a:pt x="894632" y="57275"/>
                  </a:lnTo>
                  <a:lnTo>
                    <a:pt x="955049" y="40103"/>
                  </a:lnTo>
                  <a:lnTo>
                    <a:pt x="1016722" y="25967"/>
                  </a:lnTo>
                  <a:lnTo>
                    <a:pt x="1079443" y="14763"/>
                  </a:lnTo>
                  <a:lnTo>
                    <a:pt x="1143106" y="6596"/>
                  </a:lnTo>
                  <a:lnTo>
                    <a:pt x="1207816" y="1675"/>
                  </a:lnTo>
                  <a:lnTo>
                    <a:pt x="1273259" y="0"/>
                  </a:lnTo>
                  <a:close/>
                </a:path>
              </a:pathLst>
            </a:custGeom>
            <a:ln w="2355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5095285" y="6254257"/>
            <a:ext cx="2984478" cy="22549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31900"/>
              </a:lnSpc>
              <a:spcBef>
                <a:spcPts val="95"/>
              </a:spcBef>
            </a:pPr>
            <a:r>
              <a:rPr lang="ru-RU" sz="1600" spc="10" dirty="0">
                <a:solidFill>
                  <a:srgbClr val="7E7E7E"/>
                </a:solidFill>
                <a:latin typeface="Microsoft YaHei"/>
                <a:cs typeface="Microsoft YaHei"/>
              </a:rPr>
              <a:t>Рынок максимально однородный, чтобы отражать уникальность бренда и его эксклюзивные преимущества, а также отвечать потребностям потребителей новой эпохи</a:t>
            </a:r>
            <a:r>
              <a:rPr sz="1600" spc="5" dirty="0">
                <a:solidFill>
                  <a:srgbClr val="7E7E7E"/>
                </a:solidFill>
                <a:latin typeface="Microsoft YaHei"/>
                <a:cs typeface="Microsoft YaHei"/>
              </a:rPr>
              <a:t>.</a:t>
            </a:r>
            <a:endParaRPr sz="1600" dirty="0">
              <a:latin typeface="Microsoft YaHei"/>
              <a:cs typeface="Microsoft YaHe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46194"/>
            <a:ext cx="138051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b="1" spc="-15" dirty="0">
                <a:latin typeface="Microsoft YaHei"/>
                <a:cs typeface="Microsoft YaHei"/>
              </a:rPr>
              <a:t>Автоматическое обнаружение устройств</a:t>
            </a:r>
            <a:endParaRPr b="1" spc="-10" dirty="0">
              <a:latin typeface="Microsoft YaHei"/>
              <a:cs typeface="Microsoft YaHe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541" y="2994149"/>
            <a:ext cx="8473040" cy="53197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98636" y="2993835"/>
            <a:ext cx="8475134" cy="532025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534325" y="8878787"/>
            <a:ext cx="6305550" cy="1532890"/>
          </a:xfrm>
          <a:custGeom>
            <a:avLst/>
            <a:gdLst/>
            <a:ahLst/>
            <a:cxnLst/>
            <a:rect l="l" t="t" r="r" b="b"/>
            <a:pathLst>
              <a:path w="6305550" h="1532890">
                <a:moveTo>
                  <a:pt x="5539098" y="0"/>
                </a:moveTo>
                <a:lnTo>
                  <a:pt x="766154" y="0"/>
                </a:lnTo>
                <a:lnTo>
                  <a:pt x="717702" y="1507"/>
                </a:lnTo>
                <a:lnTo>
                  <a:pt x="670051" y="5969"/>
                </a:lnTo>
                <a:lnTo>
                  <a:pt x="623290" y="13296"/>
                </a:lnTo>
                <a:lnTo>
                  <a:pt x="577509" y="23399"/>
                </a:lnTo>
                <a:lnTo>
                  <a:pt x="532799" y="36187"/>
                </a:lnTo>
                <a:lnTo>
                  <a:pt x="489248" y="51571"/>
                </a:lnTo>
                <a:lnTo>
                  <a:pt x="446946" y="69461"/>
                </a:lnTo>
                <a:lnTo>
                  <a:pt x="405984" y="89768"/>
                </a:lnTo>
                <a:lnTo>
                  <a:pt x="366451" y="112401"/>
                </a:lnTo>
                <a:lnTo>
                  <a:pt x="328437" y="137271"/>
                </a:lnTo>
                <a:lnTo>
                  <a:pt x="292031" y="164288"/>
                </a:lnTo>
                <a:lnTo>
                  <a:pt x="257323" y="193362"/>
                </a:lnTo>
                <a:lnTo>
                  <a:pt x="224404" y="224404"/>
                </a:lnTo>
                <a:lnTo>
                  <a:pt x="193362" y="257323"/>
                </a:lnTo>
                <a:lnTo>
                  <a:pt x="164288" y="292031"/>
                </a:lnTo>
                <a:lnTo>
                  <a:pt x="137271" y="328437"/>
                </a:lnTo>
                <a:lnTo>
                  <a:pt x="112401" y="366451"/>
                </a:lnTo>
                <a:lnTo>
                  <a:pt x="89768" y="405984"/>
                </a:lnTo>
                <a:lnTo>
                  <a:pt x="69461" y="446946"/>
                </a:lnTo>
                <a:lnTo>
                  <a:pt x="51571" y="489248"/>
                </a:lnTo>
                <a:lnTo>
                  <a:pt x="36187" y="532799"/>
                </a:lnTo>
                <a:lnTo>
                  <a:pt x="23399" y="577509"/>
                </a:lnTo>
                <a:lnTo>
                  <a:pt x="13296" y="623290"/>
                </a:lnTo>
                <a:lnTo>
                  <a:pt x="5969" y="670051"/>
                </a:lnTo>
                <a:lnTo>
                  <a:pt x="1507" y="717702"/>
                </a:lnTo>
                <a:lnTo>
                  <a:pt x="0" y="766154"/>
                </a:lnTo>
                <a:lnTo>
                  <a:pt x="1507" y="814606"/>
                </a:lnTo>
                <a:lnTo>
                  <a:pt x="5969" y="862257"/>
                </a:lnTo>
                <a:lnTo>
                  <a:pt x="13296" y="909017"/>
                </a:lnTo>
                <a:lnTo>
                  <a:pt x="23399" y="954796"/>
                </a:lnTo>
                <a:lnTo>
                  <a:pt x="36187" y="999506"/>
                </a:lnTo>
                <a:lnTo>
                  <a:pt x="51571" y="1043055"/>
                </a:lnTo>
                <a:lnTo>
                  <a:pt x="69461" y="1085355"/>
                </a:lnTo>
                <a:lnTo>
                  <a:pt x="89768" y="1126315"/>
                </a:lnTo>
                <a:lnTo>
                  <a:pt x="112401" y="1165846"/>
                </a:lnTo>
                <a:lnTo>
                  <a:pt x="137271" y="1203858"/>
                </a:lnTo>
                <a:lnTo>
                  <a:pt x="164288" y="1240261"/>
                </a:lnTo>
                <a:lnTo>
                  <a:pt x="193362" y="1274967"/>
                </a:lnTo>
                <a:lnTo>
                  <a:pt x="224404" y="1307884"/>
                </a:lnTo>
                <a:lnTo>
                  <a:pt x="257323" y="1338923"/>
                </a:lnTo>
                <a:lnTo>
                  <a:pt x="292031" y="1367995"/>
                </a:lnTo>
                <a:lnTo>
                  <a:pt x="328437" y="1395009"/>
                </a:lnTo>
                <a:lnTo>
                  <a:pt x="366451" y="1419877"/>
                </a:lnTo>
                <a:lnTo>
                  <a:pt x="405984" y="1442508"/>
                </a:lnTo>
                <a:lnTo>
                  <a:pt x="446946" y="1462813"/>
                </a:lnTo>
                <a:lnTo>
                  <a:pt x="489248" y="1480701"/>
                </a:lnTo>
                <a:lnTo>
                  <a:pt x="532799" y="1496083"/>
                </a:lnTo>
                <a:lnTo>
                  <a:pt x="577509" y="1508870"/>
                </a:lnTo>
                <a:lnTo>
                  <a:pt x="623290" y="1518972"/>
                </a:lnTo>
                <a:lnTo>
                  <a:pt x="670051" y="1526298"/>
                </a:lnTo>
                <a:lnTo>
                  <a:pt x="717702" y="1530760"/>
                </a:lnTo>
                <a:lnTo>
                  <a:pt x="766154" y="1532267"/>
                </a:lnTo>
                <a:lnTo>
                  <a:pt x="5539098" y="1532267"/>
                </a:lnTo>
                <a:lnTo>
                  <a:pt x="5587549" y="1530760"/>
                </a:lnTo>
                <a:lnTo>
                  <a:pt x="5635200" y="1526298"/>
                </a:lnTo>
                <a:lnTo>
                  <a:pt x="5681958" y="1518972"/>
                </a:lnTo>
                <a:lnTo>
                  <a:pt x="5727736" y="1508870"/>
                </a:lnTo>
                <a:lnTo>
                  <a:pt x="5772443" y="1496083"/>
                </a:lnTo>
                <a:lnTo>
                  <a:pt x="5815990" y="1480701"/>
                </a:lnTo>
                <a:lnTo>
                  <a:pt x="5858287" y="1462813"/>
                </a:lnTo>
                <a:lnTo>
                  <a:pt x="5899244" y="1442508"/>
                </a:lnTo>
                <a:lnTo>
                  <a:pt x="5938772" y="1419877"/>
                </a:lnTo>
                <a:lnTo>
                  <a:pt x="5976781" y="1395009"/>
                </a:lnTo>
                <a:lnTo>
                  <a:pt x="6013181" y="1367995"/>
                </a:lnTo>
                <a:lnTo>
                  <a:pt x="6047883" y="1338923"/>
                </a:lnTo>
                <a:lnTo>
                  <a:pt x="6080796" y="1307884"/>
                </a:lnTo>
                <a:lnTo>
                  <a:pt x="6111832" y="1274967"/>
                </a:lnTo>
                <a:lnTo>
                  <a:pt x="6140900" y="1240261"/>
                </a:lnTo>
                <a:lnTo>
                  <a:pt x="6167911" y="1203858"/>
                </a:lnTo>
                <a:lnTo>
                  <a:pt x="6192775" y="1165846"/>
                </a:lnTo>
                <a:lnTo>
                  <a:pt x="6215403" y="1126315"/>
                </a:lnTo>
                <a:lnTo>
                  <a:pt x="6235705" y="1085355"/>
                </a:lnTo>
                <a:lnTo>
                  <a:pt x="6253590" y="1043055"/>
                </a:lnTo>
                <a:lnTo>
                  <a:pt x="6268970" y="999506"/>
                </a:lnTo>
                <a:lnTo>
                  <a:pt x="6281755" y="954796"/>
                </a:lnTo>
                <a:lnTo>
                  <a:pt x="6291855" y="909017"/>
                </a:lnTo>
                <a:lnTo>
                  <a:pt x="6299180" y="862257"/>
                </a:lnTo>
                <a:lnTo>
                  <a:pt x="6303641" y="814606"/>
                </a:lnTo>
                <a:lnTo>
                  <a:pt x="6305148" y="766154"/>
                </a:lnTo>
                <a:lnTo>
                  <a:pt x="6303641" y="717702"/>
                </a:lnTo>
                <a:lnTo>
                  <a:pt x="6299180" y="670051"/>
                </a:lnTo>
                <a:lnTo>
                  <a:pt x="6291855" y="623290"/>
                </a:lnTo>
                <a:lnTo>
                  <a:pt x="6281755" y="577509"/>
                </a:lnTo>
                <a:lnTo>
                  <a:pt x="6268970" y="532799"/>
                </a:lnTo>
                <a:lnTo>
                  <a:pt x="6253590" y="489248"/>
                </a:lnTo>
                <a:lnTo>
                  <a:pt x="6235705" y="446946"/>
                </a:lnTo>
                <a:lnTo>
                  <a:pt x="6215403" y="405984"/>
                </a:lnTo>
                <a:lnTo>
                  <a:pt x="6192775" y="366451"/>
                </a:lnTo>
                <a:lnTo>
                  <a:pt x="6167911" y="328437"/>
                </a:lnTo>
                <a:lnTo>
                  <a:pt x="6140900" y="292031"/>
                </a:lnTo>
                <a:lnTo>
                  <a:pt x="6111832" y="257323"/>
                </a:lnTo>
                <a:lnTo>
                  <a:pt x="6080796" y="224404"/>
                </a:lnTo>
                <a:lnTo>
                  <a:pt x="6047883" y="193362"/>
                </a:lnTo>
                <a:lnTo>
                  <a:pt x="6013181" y="164288"/>
                </a:lnTo>
                <a:lnTo>
                  <a:pt x="5976781" y="137271"/>
                </a:lnTo>
                <a:lnTo>
                  <a:pt x="5938772" y="112401"/>
                </a:lnTo>
                <a:lnTo>
                  <a:pt x="5899244" y="89768"/>
                </a:lnTo>
                <a:lnTo>
                  <a:pt x="5858287" y="69461"/>
                </a:lnTo>
                <a:lnTo>
                  <a:pt x="5815990" y="51571"/>
                </a:lnTo>
                <a:lnTo>
                  <a:pt x="5772443" y="36187"/>
                </a:lnTo>
                <a:lnTo>
                  <a:pt x="5727736" y="23399"/>
                </a:lnTo>
                <a:lnTo>
                  <a:pt x="5681958" y="13296"/>
                </a:lnTo>
                <a:lnTo>
                  <a:pt x="5635200" y="5969"/>
                </a:lnTo>
                <a:lnTo>
                  <a:pt x="5587549" y="1507"/>
                </a:lnTo>
                <a:lnTo>
                  <a:pt x="553909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37005" y="9207082"/>
            <a:ext cx="549021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2390" algn="ctr">
              <a:lnSpc>
                <a:spcPct val="100400"/>
              </a:lnSpc>
              <a:spcBef>
                <a:spcPts val="95"/>
              </a:spcBef>
              <a:tabLst>
                <a:tab pos="603885" algn="l"/>
                <a:tab pos="676910" algn="l"/>
                <a:tab pos="2228215" algn="l"/>
                <a:tab pos="2301875" algn="l"/>
                <a:tab pos="2671445" algn="l"/>
                <a:tab pos="3336290" algn="l"/>
                <a:tab pos="3779520" algn="l"/>
                <a:tab pos="4295140" algn="l"/>
                <a:tab pos="4886325" algn="l"/>
                <a:tab pos="4961255" algn="l"/>
              </a:tabLst>
            </a:pPr>
            <a:r>
              <a:rPr lang="ru-RU" sz="2800" b="1" spc="-210" dirty="0">
                <a:solidFill>
                  <a:srgbClr val="FFFFFF"/>
                </a:solidFill>
                <a:latin typeface="Microsoft JhengHei"/>
                <a:cs typeface="Microsoft JhengHei"/>
              </a:rPr>
              <a:t>Метод подключения прост, а само подключение удобное и быстрое.</a:t>
            </a:r>
            <a:endParaRPr lang="en-US" sz="2800" dirty="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8126" y="553732"/>
            <a:ext cx="14685448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3600" spc="-10" dirty="0">
                <a:solidFill>
                  <a:srgbClr val="525252"/>
                </a:solidFill>
                <a:latin typeface="Segoe UI Black"/>
                <a:cs typeface="Segoe UI Black"/>
              </a:rPr>
              <a:t>Интерфейс программы</a:t>
            </a:r>
            <a:endParaRPr sz="3600" dirty="0"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38041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594" y="2058576"/>
            <a:ext cx="10490256" cy="56935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47289" y="2058576"/>
            <a:ext cx="4620278" cy="57301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00005" y="2058576"/>
            <a:ext cx="2211450" cy="17653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4594" y="8122789"/>
            <a:ext cx="10410154" cy="19360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23574" y="4159559"/>
            <a:ext cx="2487882" cy="486896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8127" y="553732"/>
            <a:ext cx="91569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850" spc="-10" dirty="0">
                <a:solidFill>
                  <a:srgbClr val="525252"/>
                </a:solidFill>
                <a:latin typeface="Segoe UI Black"/>
                <a:cs typeface="Segoe UI Black"/>
              </a:rPr>
              <a:t>Сравнение параметров</a:t>
            </a:r>
            <a:endParaRPr sz="4850" dirty="0"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38041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3024" y="2327154"/>
            <a:ext cx="6851623" cy="75557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73512" y="2321918"/>
            <a:ext cx="6944814" cy="756102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Анализ потребителя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00989" y="2600130"/>
            <a:ext cx="9058275" cy="7263765"/>
            <a:chOff x="1900989" y="2600130"/>
            <a:chExt cx="9058275" cy="7263765"/>
          </a:xfrm>
        </p:grpSpPr>
        <p:sp>
          <p:nvSpPr>
            <p:cNvPr id="5" name="object 5"/>
            <p:cNvSpPr/>
            <p:nvPr/>
          </p:nvSpPr>
          <p:spPr>
            <a:xfrm>
              <a:off x="1900989" y="3297805"/>
              <a:ext cx="104775" cy="5870575"/>
            </a:xfrm>
            <a:custGeom>
              <a:avLst/>
              <a:gdLst/>
              <a:ahLst/>
              <a:cxnLst/>
              <a:rect l="l" t="t" r="r" b="b"/>
              <a:pathLst>
                <a:path w="104775" h="5870575">
                  <a:moveTo>
                    <a:pt x="104185" y="0"/>
                  </a:moveTo>
                  <a:lnTo>
                    <a:pt x="0" y="0"/>
                  </a:lnTo>
                  <a:lnTo>
                    <a:pt x="0" y="5870501"/>
                  </a:lnTo>
                  <a:lnTo>
                    <a:pt x="104185" y="5870501"/>
                  </a:lnTo>
                  <a:lnTo>
                    <a:pt x="104185" y="0"/>
                  </a:lnTo>
                  <a:close/>
                </a:path>
              </a:pathLst>
            </a:custGeom>
            <a:solidFill>
              <a:srgbClr val="D2D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94281" y="7089209"/>
              <a:ext cx="6574790" cy="2774315"/>
            </a:xfrm>
            <a:custGeom>
              <a:avLst/>
              <a:gdLst/>
              <a:ahLst/>
              <a:cxnLst/>
              <a:rect l="l" t="t" r="r" b="b"/>
              <a:pathLst>
                <a:path w="6574790" h="2774315">
                  <a:moveTo>
                    <a:pt x="6574777" y="1387081"/>
                  </a:moveTo>
                  <a:lnTo>
                    <a:pt x="5187594" y="0"/>
                  </a:lnTo>
                  <a:lnTo>
                    <a:pt x="5187594" y="693496"/>
                  </a:lnTo>
                  <a:lnTo>
                    <a:pt x="0" y="693496"/>
                  </a:lnTo>
                  <a:lnTo>
                    <a:pt x="0" y="2080679"/>
                  </a:lnTo>
                  <a:lnTo>
                    <a:pt x="5187594" y="2080679"/>
                  </a:lnTo>
                  <a:lnTo>
                    <a:pt x="5187594" y="2774264"/>
                  </a:lnTo>
                  <a:lnTo>
                    <a:pt x="6574777" y="1387081"/>
                  </a:lnTo>
                  <a:close/>
                </a:path>
              </a:pathLst>
            </a:custGeom>
            <a:solidFill>
              <a:srgbClr val="098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94284" y="4991156"/>
              <a:ext cx="8964930" cy="2627630"/>
            </a:xfrm>
            <a:custGeom>
              <a:avLst/>
              <a:gdLst/>
              <a:ahLst/>
              <a:cxnLst/>
              <a:rect l="l" t="t" r="r" b="b"/>
              <a:pathLst>
                <a:path w="8964930" h="2627629">
                  <a:moveTo>
                    <a:pt x="7650866" y="0"/>
                  </a:moveTo>
                  <a:lnTo>
                    <a:pt x="7650866" y="656838"/>
                  </a:lnTo>
                  <a:lnTo>
                    <a:pt x="0" y="656838"/>
                  </a:lnTo>
                  <a:lnTo>
                    <a:pt x="0" y="1970620"/>
                  </a:lnTo>
                  <a:lnTo>
                    <a:pt x="7650866" y="1970620"/>
                  </a:lnTo>
                  <a:lnTo>
                    <a:pt x="7650866" y="2627459"/>
                  </a:lnTo>
                  <a:lnTo>
                    <a:pt x="8964648" y="1313677"/>
                  </a:lnTo>
                  <a:lnTo>
                    <a:pt x="765086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94281" y="2600140"/>
              <a:ext cx="7402195" cy="2774315"/>
            </a:xfrm>
            <a:custGeom>
              <a:avLst/>
              <a:gdLst/>
              <a:ahLst/>
              <a:cxnLst/>
              <a:rect l="l" t="t" r="r" b="b"/>
              <a:pathLst>
                <a:path w="7402195" h="2774315">
                  <a:moveTo>
                    <a:pt x="7402182" y="1387068"/>
                  </a:moveTo>
                  <a:lnTo>
                    <a:pt x="6014999" y="0"/>
                  </a:lnTo>
                  <a:lnTo>
                    <a:pt x="6014999" y="693483"/>
                  </a:lnTo>
                  <a:lnTo>
                    <a:pt x="0" y="693483"/>
                  </a:lnTo>
                  <a:lnTo>
                    <a:pt x="0" y="2080666"/>
                  </a:lnTo>
                  <a:lnTo>
                    <a:pt x="6014999" y="2080666"/>
                  </a:lnTo>
                  <a:lnTo>
                    <a:pt x="6014999" y="2774251"/>
                  </a:lnTo>
                  <a:lnTo>
                    <a:pt x="7402182" y="138706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41558" y="3628131"/>
            <a:ext cx="553409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spc="5" dirty="0">
                <a:solidFill>
                  <a:srgbClr val="FFFFFF"/>
                </a:solidFill>
                <a:latin typeface="Arial MT"/>
                <a:cs typeface="Arial MT"/>
              </a:rPr>
              <a:t>Сценарии применения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4443" y="5936857"/>
            <a:ext cx="35140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spc="5" dirty="0">
                <a:solidFill>
                  <a:srgbClr val="FFFFFF"/>
                </a:solidFill>
                <a:latin typeface="Arial MT"/>
                <a:cs typeface="Arial MT"/>
              </a:rPr>
              <a:t>Клиентская база</a:t>
            </a:r>
            <a:endParaRPr sz="295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39781" y="8117104"/>
            <a:ext cx="4614128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spc="5" dirty="0" err="1">
                <a:solidFill>
                  <a:srgbClr val="FFFFFF"/>
                </a:solidFill>
                <a:latin typeface="Arial MT"/>
                <a:cs typeface="Arial MT"/>
              </a:rPr>
              <a:t>Приминяемые</a:t>
            </a:r>
            <a:r>
              <a:rPr lang="ru-RU" sz="2950" spc="5" dirty="0">
                <a:solidFill>
                  <a:srgbClr val="FFFFFF"/>
                </a:solidFill>
                <a:latin typeface="Arial MT"/>
                <a:cs typeface="Arial MT"/>
              </a:rPr>
              <a:t> материалы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368661" y="2845969"/>
            <a:ext cx="7955915" cy="5271135"/>
            <a:chOff x="10744385" y="3470261"/>
            <a:chExt cx="7955915" cy="5271135"/>
          </a:xfrm>
        </p:grpSpPr>
        <p:sp>
          <p:nvSpPr>
            <p:cNvPr id="13" name="object 13"/>
            <p:cNvSpPr/>
            <p:nvPr/>
          </p:nvSpPr>
          <p:spPr>
            <a:xfrm>
              <a:off x="10744385" y="3470261"/>
              <a:ext cx="332740" cy="412750"/>
            </a:xfrm>
            <a:custGeom>
              <a:avLst/>
              <a:gdLst/>
              <a:ahLst/>
              <a:cxnLst/>
              <a:rect l="l" t="t" r="r" b="b"/>
              <a:pathLst>
                <a:path w="332740" h="412750">
                  <a:moveTo>
                    <a:pt x="332597" y="0"/>
                  </a:moveTo>
                  <a:lnTo>
                    <a:pt x="0" y="0"/>
                  </a:lnTo>
                  <a:lnTo>
                    <a:pt x="0" y="412134"/>
                  </a:lnTo>
                  <a:lnTo>
                    <a:pt x="332597" y="412134"/>
                  </a:lnTo>
                  <a:lnTo>
                    <a:pt x="3325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77045" y="3676328"/>
              <a:ext cx="7534909" cy="0"/>
            </a:xfrm>
            <a:custGeom>
              <a:avLst/>
              <a:gdLst/>
              <a:ahLst/>
              <a:cxnLst/>
              <a:rect l="l" t="t" r="r" b="b"/>
              <a:pathLst>
                <a:path w="7534909">
                  <a:moveTo>
                    <a:pt x="0" y="0"/>
                  </a:moveTo>
                  <a:lnTo>
                    <a:pt x="753432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33178" y="5472608"/>
              <a:ext cx="332740" cy="412750"/>
            </a:xfrm>
            <a:custGeom>
              <a:avLst/>
              <a:gdLst/>
              <a:ahLst/>
              <a:cxnLst/>
              <a:rect l="l" t="t" r="r" b="b"/>
              <a:pathLst>
                <a:path w="332740" h="412750">
                  <a:moveTo>
                    <a:pt x="332597" y="0"/>
                  </a:moveTo>
                  <a:lnTo>
                    <a:pt x="0" y="0"/>
                  </a:lnTo>
                  <a:lnTo>
                    <a:pt x="0" y="412134"/>
                  </a:lnTo>
                  <a:lnTo>
                    <a:pt x="332597" y="412134"/>
                  </a:lnTo>
                  <a:lnTo>
                    <a:pt x="3325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65838" y="5678675"/>
              <a:ext cx="7534909" cy="0"/>
            </a:xfrm>
            <a:custGeom>
              <a:avLst/>
              <a:gdLst/>
              <a:ahLst/>
              <a:cxnLst/>
              <a:rect l="l" t="t" r="r" b="b"/>
              <a:pathLst>
                <a:path w="7534909">
                  <a:moveTo>
                    <a:pt x="0" y="0"/>
                  </a:moveTo>
                  <a:lnTo>
                    <a:pt x="753432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33178" y="8328856"/>
              <a:ext cx="332740" cy="412750"/>
            </a:xfrm>
            <a:custGeom>
              <a:avLst/>
              <a:gdLst/>
              <a:ahLst/>
              <a:cxnLst/>
              <a:rect l="l" t="t" r="r" b="b"/>
              <a:pathLst>
                <a:path w="332740" h="412750">
                  <a:moveTo>
                    <a:pt x="332597" y="0"/>
                  </a:moveTo>
                  <a:lnTo>
                    <a:pt x="0" y="0"/>
                  </a:lnTo>
                  <a:lnTo>
                    <a:pt x="0" y="412134"/>
                  </a:lnTo>
                  <a:lnTo>
                    <a:pt x="332597" y="412134"/>
                  </a:lnTo>
                  <a:lnTo>
                    <a:pt x="3325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65838" y="8503406"/>
              <a:ext cx="7534909" cy="0"/>
            </a:xfrm>
            <a:custGeom>
              <a:avLst/>
              <a:gdLst/>
              <a:ahLst/>
              <a:cxnLst/>
              <a:rect l="l" t="t" r="r" b="b"/>
              <a:pathLst>
                <a:path w="7534909">
                  <a:moveTo>
                    <a:pt x="0" y="0"/>
                  </a:moveTo>
                  <a:lnTo>
                    <a:pt x="753432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041517" y="3060309"/>
            <a:ext cx="7849733" cy="157414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75"/>
              </a:spcBef>
            </a:pPr>
            <a:r>
              <a:rPr lang="ru-RU" sz="1950" spc="10" dirty="0">
                <a:latin typeface="Arial" panose="020B0604020202020204" pitchFamily="34" charset="0"/>
                <a:cs typeface="Arial" panose="020B0604020202020204" pitchFamily="34" charset="0"/>
              </a:rPr>
              <a:t>Упаковка пищевых продуктов, средства личной гигиены, </a:t>
            </a:r>
            <a:r>
              <a:rPr lang="ru-RU" sz="1950" spc="10" dirty="0" err="1">
                <a:latin typeface="Arial" panose="020B0604020202020204" pitchFamily="34" charset="0"/>
                <a:cs typeface="Arial" panose="020B0604020202020204" pitchFamily="34" charset="0"/>
              </a:rPr>
              <a:t>кейтеринг</a:t>
            </a:r>
            <a:r>
              <a:rPr lang="ru-RU" sz="1950" spc="10" dirty="0">
                <a:latin typeface="Arial" panose="020B0604020202020204" pitchFamily="34" charset="0"/>
                <a:cs typeface="Arial" panose="020B0604020202020204" pitchFamily="34" charset="0"/>
              </a:rPr>
              <a:t> , гостиницы, свадебное оформление, этикетки на вино и напитки, одежда, фармацевтическая упаковка, литературные и творческие идеи, офисные канцелярские принадлежности, упаковка для чая и индивидуальные подарочные приложения.</a:t>
            </a:r>
            <a:endParaRPr sz="195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41517" y="5280927"/>
            <a:ext cx="8002133" cy="33847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indent="1158240" algn="just">
              <a:lnSpc>
                <a:spcPct val="111600"/>
              </a:lnSpc>
              <a:spcBef>
                <a:spcPts val="95"/>
              </a:spcBef>
            </a:pPr>
            <a:r>
              <a:rPr lang="ru-RU" sz="1950" spc="10" dirty="0">
                <a:latin typeface="Arial" panose="020B0604020202020204" pitchFamily="34" charset="0"/>
                <a:cs typeface="Arial" panose="020B0604020202020204" pitchFamily="34" charset="0"/>
              </a:rPr>
              <a:t>Рекламно-полиграфические магазины, магазины быстрой печати, компании цифрового дизайна, фабрики по печати этикеток, фабрики по упаковке и печати, поставщики материалов, индивидуальное производство и переработка, пищевые фабрики, винодельни, фабрики по производству воды, цеха по упаковке чая и </a:t>
            </a:r>
            <a:r>
              <a:rPr lang="ru-RU" sz="1950" spc="10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sz="1950" spc="1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2700" marR="5715" indent="1158240">
              <a:lnSpc>
                <a:spcPct val="111600"/>
              </a:lnSpc>
              <a:spcBef>
                <a:spcPts val="95"/>
              </a:spcBef>
            </a:pPr>
            <a:endParaRPr lang="ru-RU" sz="195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715" indent="1158240">
              <a:lnSpc>
                <a:spcPct val="111600"/>
              </a:lnSpc>
              <a:spcBef>
                <a:spcPts val="95"/>
              </a:spcBef>
            </a:pPr>
            <a:endParaRPr lang="ru-RU" sz="195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715" indent="1158240">
              <a:lnSpc>
                <a:spcPct val="111600"/>
              </a:lnSpc>
              <a:spcBef>
                <a:spcPts val="95"/>
              </a:spcBef>
            </a:pPr>
            <a:r>
              <a:rPr lang="ru-RU" sz="1950" spc="10" dirty="0">
                <a:latin typeface="Arial" panose="020B0604020202020204" pitchFamily="34" charset="0"/>
                <a:cs typeface="Arial" panose="020B0604020202020204" pitchFamily="34" charset="0"/>
              </a:rPr>
              <a:t>Самоклеящаяся бумага, картон, мелованная бумага, крафт-бумага, ПВХ, ПЭТ.</a:t>
            </a:r>
            <a:endParaRPr sz="195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18334" y="1438041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37289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Анализ возможностей для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14221" y="2863074"/>
            <a:ext cx="1083310" cy="975360"/>
            <a:chOff x="1914221" y="2863074"/>
            <a:chExt cx="1083310" cy="97536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4221" y="2863074"/>
              <a:ext cx="1083158" cy="9749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4128" y="2924623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99483" y="3048358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01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31626" y="2898997"/>
            <a:ext cx="6604955" cy="207579"/>
            <a:chOff x="3249116" y="2952763"/>
            <a:chExt cx="6604955" cy="207579"/>
          </a:xfrm>
        </p:grpSpPr>
        <p:sp>
          <p:nvSpPr>
            <p:cNvPr id="9" name="object 9"/>
            <p:cNvSpPr/>
            <p:nvPr/>
          </p:nvSpPr>
          <p:spPr>
            <a:xfrm>
              <a:off x="3249116" y="2952763"/>
              <a:ext cx="210476" cy="207579"/>
            </a:xfrm>
            <a:custGeom>
              <a:avLst/>
              <a:gdLst/>
              <a:ahLst/>
              <a:cxnLst/>
              <a:rect l="l" t="t" r="r" b="b"/>
              <a:pathLst>
                <a:path w="246379" h="287655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5181" y="3016557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551911" y="3061714"/>
            <a:ext cx="6244590" cy="779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100"/>
              </a:spcBef>
              <a:tabLst>
                <a:tab pos="1435735" algn="l"/>
                <a:tab pos="2070735" algn="l"/>
                <a:tab pos="2738755" algn="l"/>
                <a:tab pos="4338955" algn="l"/>
                <a:tab pos="5699760" algn="l"/>
              </a:tabLst>
            </a:pPr>
            <a:r>
              <a:rPr lang="ru-RU" sz="2000" spc="-5" dirty="0">
                <a:latin typeface="Microsoft YaHei"/>
                <a:cs typeface="Microsoft YaHei"/>
              </a:rPr>
              <a:t>Упаковка, подарочные коробки для малого бизнеса, мелкосерийное производство</a:t>
            </a:r>
            <a:endParaRPr sz="2000" dirty="0">
              <a:latin typeface="Microsoft YaHei"/>
              <a:cs typeface="Microsoft YaHe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14221" y="4457700"/>
            <a:ext cx="1083310" cy="1036704"/>
            <a:chOff x="1914221" y="4519044"/>
            <a:chExt cx="1083310" cy="97536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4221" y="4519044"/>
              <a:ext cx="1083158" cy="97496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84128" y="4580593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199483" y="4704747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02</a:t>
            </a:r>
            <a:endParaRPr sz="3300" dirty="0">
              <a:latin typeface="Microsoft YaHei"/>
              <a:cs typeface="Microsoft Ya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011904" y="4408303"/>
            <a:ext cx="6604634" cy="287655"/>
            <a:chOff x="3249115" y="4528658"/>
            <a:chExt cx="6604634" cy="287655"/>
          </a:xfrm>
        </p:grpSpPr>
        <p:sp>
          <p:nvSpPr>
            <p:cNvPr id="17" name="object 17"/>
            <p:cNvSpPr/>
            <p:nvPr/>
          </p:nvSpPr>
          <p:spPr>
            <a:xfrm>
              <a:off x="3249115" y="4528658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95181" y="4672528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914221" y="6175015"/>
            <a:ext cx="1083310" cy="975360"/>
            <a:chOff x="1914221" y="6175015"/>
            <a:chExt cx="1083310" cy="97536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4221" y="6175015"/>
              <a:ext cx="1083158" cy="9749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984128" y="6236564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199483" y="6360822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03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038013" y="5994900"/>
            <a:ext cx="6604634" cy="287655"/>
            <a:chOff x="3249115" y="6184628"/>
            <a:chExt cx="6604634" cy="287655"/>
          </a:xfrm>
        </p:grpSpPr>
        <p:sp>
          <p:nvSpPr>
            <p:cNvPr id="24" name="object 24"/>
            <p:cNvSpPr/>
            <p:nvPr/>
          </p:nvSpPr>
          <p:spPr>
            <a:xfrm>
              <a:off x="3249115" y="6184628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95181" y="6328498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501044" y="4551874"/>
            <a:ext cx="6246495" cy="33573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95"/>
              </a:spcBef>
            </a:pPr>
            <a:r>
              <a:rPr lang="ru-RU" sz="2000" spc="-5" dirty="0">
                <a:latin typeface="Microsoft YaHei"/>
                <a:cs typeface="Microsoft YaHei"/>
              </a:rPr>
              <a:t>Для клиентов с небольшими производственными помещениями</a:t>
            </a:r>
          </a:p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endParaRPr lang="ru-RU" sz="2300" spc="-5" dirty="0">
              <a:latin typeface="Microsoft YaHei"/>
              <a:cs typeface="Microsoft YaHei"/>
            </a:endParaRPr>
          </a:p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endParaRPr lang="ru-RU" sz="2300" spc="-5" dirty="0">
              <a:latin typeface="Microsoft YaHei"/>
              <a:cs typeface="Microsoft YaHei"/>
            </a:endParaRPr>
          </a:p>
          <a:p>
            <a:pPr marL="12700" marR="5080">
              <a:lnSpc>
                <a:spcPct val="130500"/>
              </a:lnSpc>
              <a:spcBef>
                <a:spcPts val="95"/>
              </a:spcBef>
            </a:pPr>
            <a:r>
              <a:rPr lang="ru-RU" sz="2000" spc="-5" dirty="0">
                <a:latin typeface="Microsoft YaHei"/>
                <a:cs typeface="Microsoft YaHei"/>
              </a:rPr>
              <a:t>Клиенты, которые не хотят использовать крупногабаритное оборудование, имеют  средние объемы контурной резки и </a:t>
            </a:r>
            <a:r>
              <a:rPr lang="ru-RU" sz="2000" spc="-5" dirty="0" err="1">
                <a:latin typeface="Microsoft YaHei"/>
                <a:cs typeface="Microsoft YaHei"/>
              </a:rPr>
              <a:t>биговки</a:t>
            </a:r>
            <a:r>
              <a:rPr lang="ru-RU" sz="2000" spc="-5" dirty="0">
                <a:latin typeface="Microsoft YaHei"/>
                <a:cs typeface="Microsoft YaHei"/>
              </a:rPr>
              <a:t>, с небольшим бюджетом</a:t>
            </a:r>
            <a:endParaRPr sz="2000" spc="-5" dirty="0">
              <a:latin typeface="Microsoft YaHei"/>
              <a:cs typeface="Microsoft YaHe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914221" y="7830985"/>
            <a:ext cx="1083310" cy="975360"/>
            <a:chOff x="1914221" y="7830985"/>
            <a:chExt cx="1083310" cy="975360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4221" y="7830985"/>
              <a:ext cx="1083158" cy="97496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4128" y="7892534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199483" y="8016647"/>
            <a:ext cx="5156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04</a:t>
            </a:r>
            <a:endParaRPr sz="3300" dirty="0">
              <a:latin typeface="Microsoft YaHei"/>
              <a:cs typeface="Microsoft YaHe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87814" y="8444717"/>
            <a:ext cx="6604634" cy="287655"/>
            <a:chOff x="3249115" y="7840598"/>
            <a:chExt cx="6604634" cy="287655"/>
          </a:xfrm>
        </p:grpSpPr>
        <p:sp>
          <p:nvSpPr>
            <p:cNvPr id="33" name="object 33"/>
            <p:cNvSpPr/>
            <p:nvPr/>
          </p:nvSpPr>
          <p:spPr>
            <a:xfrm>
              <a:off x="3249115" y="7840598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95181" y="7984468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438190" y="8566262"/>
            <a:ext cx="6244590" cy="778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z="2000" spc="-5" dirty="0">
                <a:latin typeface="Microsoft YaHei"/>
                <a:cs typeface="Microsoft YaHei"/>
              </a:rPr>
              <a:t>Машина максимально проста в эксплуатации, может быть быстро запущена</a:t>
            </a:r>
            <a:endParaRPr sz="2000" dirty="0">
              <a:latin typeface="Microsoft YaHei"/>
              <a:cs typeface="Microsoft YaHe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526000" y="2863074"/>
            <a:ext cx="1083310" cy="975360"/>
            <a:chOff x="10526000" y="2863074"/>
            <a:chExt cx="1083310" cy="975360"/>
          </a:xfrm>
        </p:grpSpPr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6000" y="2863074"/>
              <a:ext cx="1083158" cy="97496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595907" y="2924623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0811891" y="3048358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05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1860895" y="2872687"/>
            <a:ext cx="6604634" cy="287655"/>
            <a:chOff x="11860895" y="2872687"/>
            <a:chExt cx="6604634" cy="287655"/>
          </a:xfrm>
        </p:grpSpPr>
        <p:sp>
          <p:nvSpPr>
            <p:cNvPr id="41" name="object 41"/>
            <p:cNvSpPr/>
            <p:nvPr/>
          </p:nvSpPr>
          <p:spPr>
            <a:xfrm>
              <a:off x="11860895" y="2872687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5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106961" y="3016557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2138711" y="2987369"/>
            <a:ext cx="6243955" cy="779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100"/>
              </a:spcBef>
              <a:tabLst>
                <a:tab pos="1687195" algn="l"/>
                <a:tab pos="1830705" algn="l"/>
                <a:tab pos="3050540" algn="l"/>
                <a:tab pos="3641725" algn="l"/>
                <a:tab pos="4284980" algn="l"/>
                <a:tab pos="4566285" algn="l"/>
                <a:tab pos="5190490" algn="l"/>
                <a:tab pos="5950585" algn="l"/>
              </a:tabLst>
            </a:pPr>
            <a:r>
              <a:rPr lang="ru-RU" sz="2000" dirty="0">
                <a:latin typeface="Microsoft YaHei"/>
                <a:cs typeface="Microsoft YaHei"/>
              </a:rPr>
              <a:t>Автоматическая подача, нет необходимости в операторе, что снижает стоимость</a:t>
            </a:r>
            <a:endParaRPr sz="2000" dirty="0">
              <a:latin typeface="Microsoft YaHei"/>
              <a:cs typeface="Microsoft YaHe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0526000" y="4519044"/>
            <a:ext cx="1083310" cy="975360"/>
            <a:chOff x="10526000" y="4519044"/>
            <a:chExt cx="1083310" cy="975360"/>
          </a:xfrm>
        </p:grpSpPr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6000" y="4519044"/>
              <a:ext cx="1083158" cy="97496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595907" y="4580593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0811891" y="4704747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06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1795890" y="4711377"/>
            <a:ext cx="6604634" cy="287655"/>
            <a:chOff x="11860895" y="4528658"/>
            <a:chExt cx="6604634" cy="287655"/>
          </a:xfrm>
        </p:grpSpPr>
        <p:sp>
          <p:nvSpPr>
            <p:cNvPr id="50" name="object 50"/>
            <p:cNvSpPr/>
            <p:nvPr/>
          </p:nvSpPr>
          <p:spPr>
            <a:xfrm>
              <a:off x="11860895" y="4528658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106961" y="4672528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2106961" y="4941180"/>
            <a:ext cx="5982493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latin typeface="Microsoft YaHei"/>
                <a:cs typeface="Microsoft YaHei"/>
              </a:rPr>
              <a:t>Клиенты с большим объемом работ  с ламинированными материалами</a:t>
            </a:r>
            <a:endParaRPr sz="2000" dirty="0">
              <a:latin typeface="Microsoft YaHei"/>
              <a:cs typeface="Microsoft YaHe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0526000" y="6175015"/>
            <a:ext cx="1083310" cy="975360"/>
            <a:chOff x="10526000" y="6175015"/>
            <a:chExt cx="1083310" cy="975360"/>
          </a:xfrm>
        </p:grpSpPr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6000" y="6175015"/>
              <a:ext cx="1083158" cy="974961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0595907" y="6236564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0811891" y="6360822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07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1860895" y="6184628"/>
            <a:ext cx="6604634" cy="287655"/>
            <a:chOff x="11860895" y="6184628"/>
            <a:chExt cx="6604634" cy="287655"/>
          </a:xfrm>
        </p:grpSpPr>
        <p:sp>
          <p:nvSpPr>
            <p:cNvPr id="58" name="object 58"/>
            <p:cNvSpPr/>
            <p:nvPr/>
          </p:nvSpPr>
          <p:spPr>
            <a:xfrm>
              <a:off x="11860895" y="6184628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106961" y="6328498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2049969" y="6491548"/>
            <a:ext cx="6245225" cy="833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95"/>
              </a:spcBef>
            </a:pPr>
            <a:r>
              <a:rPr lang="ru-RU" sz="2000" dirty="0">
                <a:latin typeface="Microsoft YaHei"/>
                <a:cs typeface="Microsoft YaHei"/>
              </a:rPr>
              <a:t>Клиенты, которые используют большое количество картона и мелованной бумаг</a:t>
            </a:r>
            <a:r>
              <a:rPr lang="ru-RU" sz="2300" dirty="0">
                <a:latin typeface="Microsoft YaHei"/>
                <a:cs typeface="Microsoft YaHei"/>
              </a:rPr>
              <a:t>и</a:t>
            </a:r>
            <a:endParaRPr sz="2300" dirty="0">
              <a:latin typeface="Microsoft YaHei"/>
              <a:cs typeface="Microsoft YaHe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0526000" y="7830985"/>
            <a:ext cx="1083310" cy="975360"/>
            <a:chOff x="10526000" y="7830985"/>
            <a:chExt cx="1083310" cy="975360"/>
          </a:xfrm>
        </p:grpSpPr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6000" y="7830985"/>
              <a:ext cx="1083158" cy="97496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0595907" y="7892534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10811891" y="8016647"/>
            <a:ext cx="5156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08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11860895" y="7840598"/>
            <a:ext cx="6604634" cy="287655"/>
            <a:chOff x="11860895" y="7840598"/>
            <a:chExt cx="6604634" cy="287655"/>
          </a:xfrm>
        </p:grpSpPr>
        <p:sp>
          <p:nvSpPr>
            <p:cNvPr id="66" name="object 66"/>
            <p:cNvSpPr/>
            <p:nvPr/>
          </p:nvSpPr>
          <p:spPr>
            <a:xfrm>
              <a:off x="11860895" y="7840598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106961" y="7984468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2049968" y="8147595"/>
            <a:ext cx="6536481" cy="778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95"/>
              </a:spcBef>
            </a:pPr>
            <a:r>
              <a:rPr lang="ru-RU" sz="2000" spc="-15" dirty="0">
                <a:latin typeface="Microsoft YaHei"/>
                <a:cs typeface="Microsoft YaHei"/>
              </a:rPr>
              <a:t>Для клиентов, которым важна наличие камеры для чтения меток, встраиваемых плагинов CDR и AI.</a:t>
            </a:r>
            <a:endParaRPr sz="2000" dirty="0">
              <a:latin typeface="Microsoft YaHei"/>
              <a:cs typeface="Microsoft YaHei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2118334" y="1438041"/>
            <a:ext cx="52355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SG-ASC1907A/SG-ASC2312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4940" y="3361677"/>
            <a:ext cx="17501235" cy="4986655"/>
            <a:chOff x="1094940" y="3361677"/>
            <a:chExt cx="17501235" cy="4986655"/>
          </a:xfrm>
        </p:grpSpPr>
        <p:sp>
          <p:nvSpPr>
            <p:cNvPr id="3" name="object 3"/>
            <p:cNvSpPr/>
            <p:nvPr/>
          </p:nvSpPr>
          <p:spPr>
            <a:xfrm>
              <a:off x="1094940" y="3361677"/>
              <a:ext cx="17501235" cy="4986655"/>
            </a:xfrm>
            <a:custGeom>
              <a:avLst/>
              <a:gdLst/>
              <a:ahLst/>
              <a:cxnLst/>
              <a:rect l="l" t="t" r="r" b="b"/>
              <a:pathLst>
                <a:path w="17501235" h="4986655">
                  <a:moveTo>
                    <a:pt x="17500828" y="0"/>
                  </a:moveTo>
                  <a:lnTo>
                    <a:pt x="0" y="0"/>
                  </a:lnTo>
                  <a:lnTo>
                    <a:pt x="0" y="4986445"/>
                  </a:lnTo>
                  <a:lnTo>
                    <a:pt x="14621858" y="4986445"/>
                  </a:lnTo>
                  <a:lnTo>
                    <a:pt x="175008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40816" y="4339972"/>
              <a:ext cx="1450340" cy="2586990"/>
            </a:xfrm>
            <a:custGeom>
              <a:avLst/>
              <a:gdLst/>
              <a:ahLst/>
              <a:cxnLst/>
              <a:rect l="l" t="t" r="r" b="b"/>
              <a:pathLst>
                <a:path w="1450339" h="2586990">
                  <a:moveTo>
                    <a:pt x="685005" y="0"/>
                  </a:moveTo>
                  <a:lnTo>
                    <a:pt x="631059" y="1249"/>
                  </a:lnTo>
                  <a:lnTo>
                    <a:pt x="579345" y="4997"/>
                  </a:lnTo>
                  <a:lnTo>
                    <a:pt x="529867" y="11242"/>
                  </a:lnTo>
                  <a:lnTo>
                    <a:pt x="482624" y="19981"/>
                  </a:lnTo>
                  <a:lnTo>
                    <a:pt x="437620" y="31214"/>
                  </a:lnTo>
                  <a:lnTo>
                    <a:pt x="394856" y="44937"/>
                  </a:lnTo>
                  <a:lnTo>
                    <a:pt x="354334" y="61149"/>
                  </a:lnTo>
                  <a:lnTo>
                    <a:pt x="309762" y="83129"/>
                  </a:lnTo>
                  <a:lnTo>
                    <a:pt x="268081" y="108334"/>
                  </a:lnTo>
                  <a:lnTo>
                    <a:pt x="229286" y="136762"/>
                  </a:lnTo>
                  <a:lnTo>
                    <a:pt x="193370" y="168410"/>
                  </a:lnTo>
                  <a:lnTo>
                    <a:pt x="160327" y="203275"/>
                  </a:lnTo>
                  <a:lnTo>
                    <a:pt x="130153" y="241353"/>
                  </a:lnTo>
                  <a:lnTo>
                    <a:pt x="98226" y="289189"/>
                  </a:lnTo>
                  <a:lnTo>
                    <a:pt x="71437" y="337325"/>
                  </a:lnTo>
                  <a:lnTo>
                    <a:pt x="49794" y="385764"/>
                  </a:lnTo>
                  <a:lnTo>
                    <a:pt x="33308" y="434504"/>
                  </a:lnTo>
                  <a:lnTo>
                    <a:pt x="21988" y="483545"/>
                  </a:lnTo>
                  <a:lnTo>
                    <a:pt x="11218" y="561248"/>
                  </a:lnTo>
                  <a:lnTo>
                    <a:pt x="7180" y="605609"/>
                  </a:lnTo>
                  <a:lnTo>
                    <a:pt x="4038" y="653648"/>
                  </a:lnTo>
                  <a:lnTo>
                    <a:pt x="1795" y="705369"/>
                  </a:lnTo>
                  <a:lnTo>
                    <a:pt x="448" y="760775"/>
                  </a:lnTo>
                  <a:lnTo>
                    <a:pt x="0" y="819870"/>
                  </a:lnTo>
                  <a:lnTo>
                    <a:pt x="0" y="912328"/>
                  </a:lnTo>
                  <a:lnTo>
                    <a:pt x="567521" y="912328"/>
                  </a:lnTo>
                  <a:lnTo>
                    <a:pt x="567521" y="670869"/>
                  </a:lnTo>
                  <a:lnTo>
                    <a:pt x="568930" y="608231"/>
                  </a:lnTo>
                  <a:lnTo>
                    <a:pt x="573157" y="554510"/>
                  </a:lnTo>
                  <a:lnTo>
                    <a:pt x="580210" y="509700"/>
                  </a:lnTo>
                  <a:lnTo>
                    <a:pt x="602808" y="446792"/>
                  </a:lnTo>
                  <a:lnTo>
                    <a:pt x="647349" y="404437"/>
                  </a:lnTo>
                  <a:lnTo>
                    <a:pt x="710344" y="390354"/>
                  </a:lnTo>
                  <a:lnTo>
                    <a:pt x="744154" y="393535"/>
                  </a:lnTo>
                  <a:lnTo>
                    <a:pt x="797912" y="418979"/>
                  </a:lnTo>
                  <a:lnTo>
                    <a:pt x="833333" y="470028"/>
                  </a:lnTo>
                  <a:lnTo>
                    <a:pt x="850967" y="547231"/>
                  </a:lnTo>
                  <a:lnTo>
                    <a:pt x="853167" y="595688"/>
                  </a:lnTo>
                  <a:lnTo>
                    <a:pt x="851342" y="631032"/>
                  </a:lnTo>
                  <a:lnTo>
                    <a:pt x="845865" y="669685"/>
                  </a:lnTo>
                  <a:lnTo>
                    <a:pt x="836740" y="711645"/>
                  </a:lnTo>
                  <a:lnTo>
                    <a:pt x="823967" y="756914"/>
                  </a:lnTo>
                  <a:lnTo>
                    <a:pt x="807546" y="805490"/>
                  </a:lnTo>
                  <a:lnTo>
                    <a:pt x="787480" y="857375"/>
                  </a:lnTo>
                  <a:lnTo>
                    <a:pt x="763770" y="912568"/>
                  </a:lnTo>
                  <a:lnTo>
                    <a:pt x="736417" y="971069"/>
                  </a:lnTo>
                  <a:lnTo>
                    <a:pt x="717910" y="1007931"/>
                  </a:lnTo>
                  <a:lnTo>
                    <a:pt x="681191" y="1076994"/>
                  </a:lnTo>
                  <a:lnTo>
                    <a:pt x="650739" y="1132217"/>
                  </a:lnTo>
                  <a:lnTo>
                    <a:pt x="615509" y="1194783"/>
                  </a:lnTo>
                  <a:lnTo>
                    <a:pt x="575501" y="1264694"/>
                  </a:lnTo>
                  <a:lnTo>
                    <a:pt x="530715" y="1341948"/>
                  </a:lnTo>
                  <a:lnTo>
                    <a:pt x="454577" y="1471598"/>
                  </a:lnTo>
                  <a:lnTo>
                    <a:pt x="367689" y="1617771"/>
                  </a:lnTo>
                  <a:lnTo>
                    <a:pt x="270050" y="1780465"/>
                  </a:lnTo>
                  <a:lnTo>
                    <a:pt x="161661" y="1959679"/>
                  </a:lnTo>
                  <a:lnTo>
                    <a:pt x="418" y="2224330"/>
                  </a:lnTo>
                  <a:lnTo>
                    <a:pt x="0" y="2586518"/>
                  </a:lnTo>
                  <a:lnTo>
                    <a:pt x="1393570" y="2586518"/>
                  </a:lnTo>
                  <a:lnTo>
                    <a:pt x="1393570" y="2153861"/>
                  </a:lnTo>
                  <a:lnTo>
                    <a:pt x="699141" y="2153861"/>
                  </a:lnTo>
                  <a:lnTo>
                    <a:pt x="785017" y="2026238"/>
                  </a:lnTo>
                  <a:lnTo>
                    <a:pt x="865007" y="1906190"/>
                  </a:lnTo>
                  <a:lnTo>
                    <a:pt x="939110" y="1793716"/>
                  </a:lnTo>
                  <a:lnTo>
                    <a:pt x="1007326" y="1688818"/>
                  </a:lnTo>
                  <a:lnTo>
                    <a:pt x="1039225" y="1639209"/>
                  </a:lnTo>
                  <a:lnTo>
                    <a:pt x="1069653" y="1591494"/>
                  </a:lnTo>
                  <a:lnTo>
                    <a:pt x="1098608" y="1545674"/>
                  </a:lnTo>
                  <a:lnTo>
                    <a:pt x="1126091" y="1501747"/>
                  </a:lnTo>
                  <a:lnTo>
                    <a:pt x="1152101" y="1459714"/>
                  </a:lnTo>
                  <a:lnTo>
                    <a:pt x="1176639" y="1419576"/>
                  </a:lnTo>
                  <a:lnTo>
                    <a:pt x="1199704" y="1381331"/>
                  </a:lnTo>
                  <a:lnTo>
                    <a:pt x="1221296" y="1344981"/>
                  </a:lnTo>
                  <a:lnTo>
                    <a:pt x="1241416" y="1310525"/>
                  </a:lnTo>
                  <a:lnTo>
                    <a:pt x="1277236" y="1247295"/>
                  </a:lnTo>
                  <a:lnTo>
                    <a:pt x="1307164" y="1191643"/>
                  </a:lnTo>
                  <a:lnTo>
                    <a:pt x="1331199" y="1143569"/>
                  </a:lnTo>
                  <a:lnTo>
                    <a:pt x="1363883" y="1068689"/>
                  </a:lnTo>
                  <a:lnTo>
                    <a:pt x="1384068" y="1015625"/>
                  </a:lnTo>
                  <a:lnTo>
                    <a:pt x="1401562" y="963181"/>
                  </a:lnTo>
                  <a:lnTo>
                    <a:pt x="1416365" y="911358"/>
                  </a:lnTo>
                  <a:lnTo>
                    <a:pt x="1428476" y="860156"/>
                  </a:lnTo>
                  <a:lnTo>
                    <a:pt x="1437896" y="809573"/>
                  </a:lnTo>
                  <a:lnTo>
                    <a:pt x="1444625" y="759612"/>
                  </a:lnTo>
                  <a:lnTo>
                    <a:pt x="1448662" y="710271"/>
                  </a:lnTo>
                  <a:lnTo>
                    <a:pt x="1450008" y="661550"/>
                  </a:lnTo>
                  <a:lnTo>
                    <a:pt x="1448408" y="610202"/>
                  </a:lnTo>
                  <a:lnTo>
                    <a:pt x="1443610" y="560504"/>
                  </a:lnTo>
                  <a:lnTo>
                    <a:pt x="1435613" y="512455"/>
                  </a:lnTo>
                  <a:lnTo>
                    <a:pt x="1424416" y="466055"/>
                  </a:lnTo>
                  <a:lnTo>
                    <a:pt x="1410018" y="421301"/>
                  </a:lnTo>
                  <a:lnTo>
                    <a:pt x="1392420" y="378195"/>
                  </a:lnTo>
                  <a:lnTo>
                    <a:pt x="1371620" y="336733"/>
                  </a:lnTo>
                  <a:lnTo>
                    <a:pt x="1347619" y="296917"/>
                  </a:lnTo>
                  <a:lnTo>
                    <a:pt x="1320416" y="258743"/>
                  </a:lnTo>
                  <a:lnTo>
                    <a:pt x="1290010" y="222213"/>
                  </a:lnTo>
                  <a:lnTo>
                    <a:pt x="1256401" y="187324"/>
                  </a:lnTo>
                  <a:lnTo>
                    <a:pt x="1222870" y="157396"/>
                  </a:lnTo>
                  <a:lnTo>
                    <a:pt x="1186778" y="130074"/>
                  </a:lnTo>
                  <a:lnTo>
                    <a:pt x="1148126" y="105355"/>
                  </a:lnTo>
                  <a:lnTo>
                    <a:pt x="1106912" y="83239"/>
                  </a:lnTo>
                  <a:lnTo>
                    <a:pt x="1063137" y="63727"/>
                  </a:lnTo>
                  <a:lnTo>
                    <a:pt x="1016801" y="46817"/>
                  </a:lnTo>
                  <a:lnTo>
                    <a:pt x="967904" y="32510"/>
                  </a:lnTo>
                  <a:lnTo>
                    <a:pt x="916446" y="20806"/>
                  </a:lnTo>
                  <a:lnTo>
                    <a:pt x="862427" y="11702"/>
                  </a:lnTo>
                  <a:lnTo>
                    <a:pt x="805848" y="5201"/>
                  </a:lnTo>
                  <a:lnTo>
                    <a:pt x="746707" y="1300"/>
                  </a:lnTo>
                  <a:lnTo>
                    <a:pt x="685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2889250" y="3673475"/>
            <a:ext cx="13211526" cy="307712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6610">
              <a:lnSpc>
                <a:spcPct val="100000"/>
              </a:lnSpc>
              <a:spcBef>
                <a:spcPts val="115"/>
              </a:spcBef>
            </a:pPr>
            <a:r>
              <a:rPr spc="-5" dirty="0"/>
              <a:t>SAGA</a:t>
            </a:r>
            <a:r>
              <a:rPr lang="ru-RU" spc="-5" dirty="0"/>
              <a:t> </a:t>
            </a:r>
            <a:br>
              <a:rPr lang="ru-RU" spc="-5" dirty="0"/>
            </a:br>
            <a:r>
              <a:rPr lang="ru-RU" sz="6000" spc="-5" dirty="0"/>
              <a:t>Планшетные </a:t>
            </a:r>
            <a:br>
              <a:rPr lang="ru-RU" sz="6000" spc="-5" dirty="0"/>
            </a:br>
            <a:r>
              <a:rPr lang="ru-RU" sz="6000" spc="-5" dirty="0"/>
              <a:t>плоттеры </a:t>
            </a:r>
            <a:endParaRPr sz="6000" spc="10" dirty="0"/>
          </a:p>
        </p:txBody>
      </p:sp>
      <p:sp>
        <p:nvSpPr>
          <p:cNvPr id="6" name="object 6"/>
          <p:cNvSpPr txBox="1"/>
          <p:nvPr/>
        </p:nvSpPr>
        <p:spPr>
          <a:xfrm>
            <a:off x="6318250" y="7254875"/>
            <a:ext cx="3733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Microsoft YaHei"/>
                <a:cs typeface="Microsoft YaHei"/>
              </a:rPr>
              <a:t>SG-FCT6698</a:t>
            </a:r>
            <a:endParaRPr sz="40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12023" y="2247872"/>
            <a:ext cx="20104497" cy="7570363"/>
            <a:chOff x="0" y="2804522"/>
            <a:chExt cx="20104497" cy="7570363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23797" y="4441226"/>
              <a:ext cx="10680700" cy="5933659"/>
            </a:xfrm>
            <a:custGeom>
              <a:avLst/>
              <a:gdLst/>
              <a:ahLst/>
              <a:cxnLst/>
              <a:rect l="l" t="t" r="r" b="b"/>
              <a:pathLst>
                <a:path w="10680700" h="4693284">
                  <a:moveTo>
                    <a:pt x="10680301" y="0"/>
                  </a:moveTo>
                  <a:lnTo>
                    <a:pt x="3498951" y="0"/>
                  </a:lnTo>
                  <a:lnTo>
                    <a:pt x="0" y="4693050"/>
                  </a:lnTo>
                  <a:lnTo>
                    <a:pt x="10680301" y="4693050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8334" y="332553"/>
            <a:ext cx="14176277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149725" algn="l"/>
              </a:tabLst>
            </a:pPr>
            <a:r>
              <a:rPr lang="ru-RU" sz="3600" spc="-10" dirty="0"/>
              <a:t>Цифровая система для планшетной </a:t>
            </a:r>
            <a:br>
              <a:rPr lang="ru-RU" sz="3600" spc="-10" dirty="0"/>
            </a:br>
            <a:r>
              <a:rPr lang="ru-RU" sz="3600" spc="-10" dirty="0"/>
              <a:t>контурной резки и </a:t>
            </a:r>
            <a:r>
              <a:rPr lang="ru-RU" sz="3600" spc="-10" dirty="0" err="1"/>
              <a:t>биговки</a:t>
            </a:r>
            <a:endParaRPr sz="3600"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11498934" y="4664075"/>
            <a:ext cx="5227780" cy="3702937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система управления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давление и скорость значительно увеличены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хода работы в режиме реального времени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вида инструментов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отправки задания с </a:t>
            </a:r>
            <a:r>
              <a:rPr lang="en-US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носителя</a:t>
            </a:r>
          </a:p>
          <a:p>
            <a:pPr marL="389255" indent="-377190">
              <a:lnSpc>
                <a:spcPct val="100000"/>
              </a:lnSpc>
              <a:spcBef>
                <a:spcPts val="131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Надежные направляющие</a:t>
            </a:r>
            <a:endParaRPr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316818" y="3645124"/>
            <a:ext cx="7360920" cy="6173470"/>
            <a:chOff x="1316818" y="3645124"/>
            <a:chExt cx="7360920" cy="61734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818" y="3645124"/>
              <a:ext cx="7360613" cy="6173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7231" y="3846479"/>
              <a:ext cx="6822305" cy="56464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 dirty="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2327221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03396" y="4207673"/>
            <a:ext cx="4795520" cy="3596640"/>
            <a:chOff x="203396" y="4207673"/>
            <a:chExt cx="4795520" cy="3596640"/>
          </a:xfrm>
        </p:grpSpPr>
        <p:sp>
          <p:nvSpPr>
            <p:cNvPr id="5" name="object 5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176544" y="4207986"/>
            <a:ext cx="4795520" cy="3596004"/>
            <a:chOff x="5176544" y="4207986"/>
            <a:chExt cx="4795520" cy="3596004"/>
          </a:xfrm>
        </p:grpSpPr>
        <p:sp>
          <p:nvSpPr>
            <p:cNvPr id="9" name="object 9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149691" y="4207986"/>
            <a:ext cx="4795520" cy="3596004"/>
            <a:chOff x="10149691" y="4207986"/>
            <a:chExt cx="4795520" cy="3596004"/>
          </a:xfrm>
        </p:grpSpPr>
        <p:sp>
          <p:nvSpPr>
            <p:cNvPr id="13" name="object 13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0413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5122838" y="4207986"/>
            <a:ext cx="4795520" cy="3596004"/>
            <a:chOff x="15122838" y="4207986"/>
            <a:chExt cx="4795520" cy="3596004"/>
          </a:xfrm>
        </p:grpSpPr>
        <p:sp>
          <p:nvSpPr>
            <p:cNvPr id="17" name="object 17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3559" y="4526354"/>
              <a:ext cx="4054431" cy="305760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31905" y="8111638"/>
            <a:ext cx="3665220" cy="956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5"/>
              </a:spcBef>
              <a:tabLst>
                <a:tab pos="1132840" algn="l"/>
                <a:tab pos="1271905" algn="l"/>
                <a:tab pos="1692910" algn="l"/>
                <a:tab pos="2112010" algn="l"/>
                <a:tab pos="2531745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Формат больше, что идеально решает задачу резки листовых материалов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25236" y="8115408"/>
            <a:ext cx="3464813" cy="957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5"/>
              </a:spcBef>
              <a:tabLst>
                <a:tab pos="1132840" algn="l"/>
                <a:tab pos="1271905" algn="l"/>
                <a:tab pos="1692910" algn="l"/>
                <a:tab pos="2112010" algn="l"/>
                <a:tab pos="2531745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Несколько способов подключения ( USB, сетевой кабель, WIFI)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68370" y="7992144"/>
            <a:ext cx="4973147" cy="2252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Надежная линейная направляющая, более высокая точность, два активных поворотных инструмента (стандартная конфигурация из 4 видов инструментов, произвольное переключение, активный поворотный нож,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биговочное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колесо, флюгерный нож 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биговочный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шариковый инструмент)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233651" y="7992144"/>
            <a:ext cx="4681014" cy="2641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9800"/>
              </a:lnSpc>
              <a:spcBef>
                <a:spcPts val="9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Сенсорный экран, интеллектуальная платформа управления, понятный интерфейс, которая может реализовывать автономную работу, настройку параметров в реальном времени, мониторинг хода выполнения задачи в реальном времени, поддержку предварительного просмотра файлов, получение изображений с камеры</a:t>
            </a:r>
            <a:endParaRPr dirty="0">
              <a:latin typeface="Microsoft JhengHei"/>
              <a:cs typeface="Microsoft JhengHe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4176277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6638" y="3035257"/>
            <a:ext cx="4795520" cy="3596640"/>
            <a:chOff x="203396" y="4207673"/>
            <a:chExt cx="4795520" cy="3596640"/>
          </a:xfrm>
        </p:grpSpPr>
        <p:sp>
          <p:nvSpPr>
            <p:cNvPr id="5" name="object 5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263712" y="3039183"/>
            <a:ext cx="4795520" cy="3596004"/>
            <a:chOff x="5176544" y="4207986"/>
            <a:chExt cx="4795520" cy="3596004"/>
          </a:xfrm>
        </p:grpSpPr>
        <p:sp>
          <p:nvSpPr>
            <p:cNvPr id="9" name="object 9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093926" y="3027468"/>
            <a:ext cx="4873770" cy="3705537"/>
            <a:chOff x="10060841" y="4126896"/>
            <a:chExt cx="4873770" cy="3705537"/>
          </a:xfrm>
        </p:grpSpPr>
        <p:sp>
          <p:nvSpPr>
            <p:cNvPr id="13" name="object 13"/>
            <p:cNvSpPr/>
            <p:nvPr/>
          </p:nvSpPr>
          <p:spPr>
            <a:xfrm>
              <a:off x="10146711" y="4126896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60841" y="4244048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0413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5029237" y="3027468"/>
            <a:ext cx="4795520" cy="3596004"/>
            <a:chOff x="15122838" y="4207986"/>
            <a:chExt cx="4795520" cy="3596004"/>
          </a:xfrm>
        </p:grpSpPr>
        <p:sp>
          <p:nvSpPr>
            <p:cNvPr id="17" name="object 17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93559" y="4526354"/>
              <a:ext cx="4054431" cy="305760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25944" y="6725564"/>
            <a:ext cx="4772421" cy="1670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Биговальное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колесо, качественная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и без дефектов на материале. Технология обратного реза, резка и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с обратной стороны материала, без повреждения печатного слоя, лучший эффект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34434" y="6768076"/>
            <a:ext cx="4297768" cy="195893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18700"/>
              </a:lnSpc>
              <a:spcBef>
                <a:spcPts val="8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 стандартной комплектации он оснащен мощным воздушным компрессором, с более сильным всасыванием, с возможностью фиксирования большого количества плотных материалов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79796" y="6838442"/>
            <a:ext cx="4787900" cy="2252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Поддержка программного обеспечения, может реализовать беспроводное соединение,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сетвое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подключение,  компьютер может настраивать параметры машины и применять их в реальном времени. Программное обеспечение многофункциональное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399958" y="6717880"/>
            <a:ext cx="4377429" cy="9700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5"/>
              </a:spcBef>
              <a:tabLst>
                <a:tab pos="852805" algn="l"/>
                <a:tab pos="1132840" algn="l"/>
                <a:tab pos="1412875" algn="l"/>
                <a:tab pos="1692910" algn="l"/>
                <a:tab pos="26720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Выше скорость, выше давление. Давление инструмента 1,9 КГ, </a:t>
            </a:r>
          </a:p>
          <a:p>
            <a:pPr marL="12700" marR="5080" algn="ctr">
              <a:lnSpc>
                <a:spcPct val="116700"/>
              </a:lnSpc>
              <a:spcBef>
                <a:spcPts val="105"/>
              </a:spcBef>
              <a:tabLst>
                <a:tab pos="852805" algn="l"/>
                <a:tab pos="1132840" algn="l"/>
                <a:tab pos="1412875" algn="l"/>
                <a:tab pos="1692910" algn="l"/>
                <a:tab pos="26720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резка1,9 КГ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88190" y="2119014"/>
            <a:ext cx="1112008" cy="9084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05342" y="2130729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016422" y="2130729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964501" y="1971272"/>
            <a:ext cx="1112426" cy="90845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16715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2844" y="8111638"/>
            <a:ext cx="4532379" cy="18422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90830" algn="ctr">
              <a:lnSpc>
                <a:spcPct val="121600"/>
              </a:lnSpc>
              <a:spcBef>
                <a:spcPts val="10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 стандартную комплектацию входят два типа режущих ковра для различных материалов (войлок + резина)     </a:t>
            </a:r>
          </a:p>
          <a:p>
            <a:pPr marL="12700" marR="290830">
              <a:lnSpc>
                <a:spcPct val="121600"/>
              </a:lnSpc>
              <a:spcBef>
                <a:spcPts val="105"/>
              </a:spcBef>
            </a:pPr>
            <a:endParaRPr lang="ru-RU" sz="2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90830">
              <a:lnSpc>
                <a:spcPct val="121600"/>
              </a:lnSpc>
              <a:spcBef>
                <a:spcPts val="105"/>
              </a:spcBef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07673"/>
            <a:ext cx="4795520" cy="3596640"/>
            <a:chOff x="203396" y="420767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07986"/>
            <a:ext cx="4795520" cy="3596004"/>
            <a:chOff x="5176544" y="4207986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07986"/>
            <a:ext cx="4795520" cy="3596004"/>
            <a:chOff x="10149691" y="4207986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0413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07986"/>
            <a:ext cx="4795520" cy="3596004"/>
            <a:chOff x="15122838" y="4207986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3559" y="4526354"/>
              <a:ext cx="4054431" cy="305760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163234" y="8111638"/>
            <a:ext cx="4888816" cy="16768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использования широкого спектра материалов: самоклеящиеся бумага, картон, мелованная бумага, крафт-бумага, ПВХ,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микрогофрокартон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до 3 мм, магнитный винил,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крафт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, упаковочный картон 2 мм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33050" y="8115408"/>
            <a:ext cx="4267200" cy="12819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16599"/>
              </a:lnSpc>
              <a:spcBef>
                <a:spcPts val="11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Скорость и давление регулируются в режиме реального времени, работа может быть приостановлена в любой момент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14650" y="8115408"/>
            <a:ext cx="3809999" cy="95789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16599"/>
              </a:lnSpc>
              <a:spcBef>
                <a:spcPts val="11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Оснащен легким в использовании приспособлением для замены инструментов.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75567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Продуктовая линейка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3926582"/>
            <a:ext cx="20104100" cy="3750310"/>
            <a:chOff x="0" y="3926582"/>
            <a:chExt cx="20104100" cy="37503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82934"/>
              <a:ext cx="20104099" cy="8937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212751"/>
              <a:ext cx="20104099" cy="8937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401436"/>
              <a:ext cx="20104099" cy="30870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03662" y="5474807"/>
              <a:ext cx="716962" cy="7169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0028" y="5474807"/>
              <a:ext cx="716962" cy="7169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07494" y="5474807"/>
              <a:ext cx="716962" cy="7169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53860" y="5486325"/>
              <a:ext cx="716962" cy="7169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926582"/>
              <a:ext cx="3638108" cy="373862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09452" y="5886100"/>
            <a:ext cx="1659518" cy="827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2650" spc="-10" dirty="0">
                <a:solidFill>
                  <a:srgbClr val="2B5AFF"/>
                </a:solidFill>
                <a:latin typeface="Microsoft YaHei"/>
                <a:cs typeface="Microsoft YaHei"/>
              </a:rPr>
              <a:t>Режущие плоттеры</a:t>
            </a:r>
            <a:endParaRPr sz="2650" dirty="0">
              <a:latin typeface="Microsoft YaHei"/>
              <a:cs typeface="Microsoft Ya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30858" y="3926582"/>
            <a:ext cx="6762115" cy="3738879"/>
            <a:chOff x="1030858" y="3926582"/>
            <a:chExt cx="6762115" cy="373887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58" y="4821842"/>
              <a:ext cx="1431370" cy="9596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54326" y="3926582"/>
              <a:ext cx="3738106" cy="373862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658543" y="5898233"/>
            <a:ext cx="2511347" cy="1415131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06680" marR="5080" indent="-94615" algn="ctr">
              <a:lnSpc>
                <a:spcPts val="2630"/>
              </a:lnSpc>
              <a:spcBef>
                <a:spcPts val="635"/>
              </a:spcBef>
            </a:pPr>
            <a:r>
              <a:rPr lang="ru-RU" sz="2000" spc="-10" dirty="0">
                <a:solidFill>
                  <a:srgbClr val="2B5AFF"/>
                </a:solidFill>
                <a:latin typeface="Microsoft YaHei"/>
                <a:cs typeface="Microsoft YaHei"/>
              </a:rPr>
              <a:t>Машины с листовой автоматической подачей</a:t>
            </a:r>
            <a:endParaRPr sz="2000" dirty="0">
              <a:latin typeface="Microsoft YaHei"/>
              <a:cs typeface="Microsoft YaHe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34913" y="3926582"/>
            <a:ext cx="6515734" cy="3738879"/>
            <a:chOff x="5434913" y="3926582"/>
            <a:chExt cx="6515734" cy="3738879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34913" y="4821842"/>
              <a:ext cx="958609" cy="1093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2315" y="3926582"/>
              <a:ext cx="3738106" cy="373862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991620" y="6051532"/>
            <a:ext cx="2240585" cy="827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sz="2650" spc="-10" dirty="0">
                <a:solidFill>
                  <a:srgbClr val="2B5AFF"/>
                </a:solidFill>
                <a:latin typeface="Microsoft YaHei"/>
                <a:cs typeface="Microsoft YaHei"/>
              </a:rPr>
              <a:t>Планшетные плоттеры</a:t>
            </a:r>
            <a:endParaRPr sz="2650" dirty="0">
              <a:latin typeface="Microsoft YaHei"/>
              <a:cs typeface="Microsoft YaHe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437409" y="3926582"/>
            <a:ext cx="6666230" cy="3738879"/>
            <a:chOff x="9437409" y="3926582"/>
            <a:chExt cx="6666230" cy="3738879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37409" y="4821842"/>
              <a:ext cx="1299436" cy="10240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65068" y="3926582"/>
              <a:ext cx="3738106" cy="373862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2928267" y="6049942"/>
            <a:ext cx="2616835" cy="748282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28575">
              <a:lnSpc>
                <a:spcPts val="2630"/>
              </a:lnSpc>
              <a:spcBef>
                <a:spcPts val="635"/>
              </a:spcBef>
            </a:pPr>
            <a:r>
              <a:rPr lang="ru-RU" sz="2000" spc="-5" dirty="0">
                <a:solidFill>
                  <a:srgbClr val="2B5AFF"/>
                </a:solidFill>
                <a:latin typeface="Microsoft YaHei"/>
                <a:cs typeface="Microsoft YaHei"/>
              </a:rPr>
              <a:t>Режущие плоттер с вакуумной подачей</a:t>
            </a:r>
            <a:endParaRPr sz="2000" dirty="0">
              <a:latin typeface="Microsoft YaHei"/>
              <a:cs typeface="Microsoft YaHe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3669216" y="3926582"/>
            <a:ext cx="6435090" cy="3738879"/>
            <a:chOff x="13669216" y="3926582"/>
            <a:chExt cx="6435090" cy="3738879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69216" y="4821842"/>
              <a:ext cx="1152320" cy="8617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18344" y="3926582"/>
              <a:ext cx="3585754" cy="373862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6883462" y="6049942"/>
            <a:ext cx="3007995" cy="593624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065" marR="5080" algn="ctr">
              <a:lnSpc>
                <a:spcPct val="82600"/>
              </a:lnSpc>
              <a:spcBef>
                <a:spcPts val="645"/>
              </a:spcBef>
            </a:pPr>
            <a:r>
              <a:rPr lang="ru-RU" sz="2000" spc="-10" dirty="0">
                <a:solidFill>
                  <a:srgbClr val="2B5AFF"/>
                </a:solidFill>
                <a:latin typeface="Microsoft YaHei"/>
                <a:cs typeface="Microsoft YaHei"/>
              </a:rPr>
              <a:t>Режущие системы конвейерного типа</a:t>
            </a:r>
            <a:endParaRPr sz="2000" dirty="0">
              <a:latin typeface="Microsoft YaHei"/>
              <a:cs typeface="Microsoft YaHe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667524" y="4821842"/>
            <a:ext cx="1678482" cy="967509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144147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Автономное программное обеспечение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1769" y="1721403"/>
            <a:ext cx="9980930" cy="9076690"/>
            <a:chOff x="341769" y="1721403"/>
            <a:chExt cx="9980930" cy="9076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769" y="1721403"/>
              <a:ext cx="9070404" cy="90766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170" y="8461313"/>
              <a:ext cx="8198074" cy="20691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050" y="1788196"/>
              <a:ext cx="8990197" cy="89961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7133" y="3431099"/>
              <a:ext cx="7248993" cy="4633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9801" y="5137842"/>
              <a:ext cx="5520774" cy="55232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96" y="9241582"/>
              <a:ext cx="4960791" cy="12520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5977" y="5203516"/>
              <a:ext cx="5440043" cy="54436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3657" y="6110808"/>
              <a:ext cx="4365312" cy="291823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190889" y="5979412"/>
              <a:ext cx="132080" cy="619760"/>
            </a:xfrm>
            <a:custGeom>
              <a:avLst/>
              <a:gdLst/>
              <a:ahLst/>
              <a:cxnLst/>
              <a:rect l="l" t="t" r="r" b="b"/>
              <a:pathLst>
                <a:path w="132079" h="619759">
                  <a:moveTo>
                    <a:pt x="131589" y="0"/>
                  </a:moveTo>
                  <a:lnTo>
                    <a:pt x="0" y="0"/>
                  </a:lnTo>
                  <a:lnTo>
                    <a:pt x="0" y="619495"/>
                  </a:lnTo>
                  <a:lnTo>
                    <a:pt x="131589" y="619495"/>
                  </a:lnTo>
                  <a:lnTo>
                    <a:pt x="1315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1955598" y="2255399"/>
            <a:ext cx="7519197" cy="6205914"/>
            <a:chOff x="12075643" y="4655879"/>
            <a:chExt cx="7279640" cy="369951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75643" y="4663492"/>
              <a:ext cx="7267442" cy="36915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102249" y="4661114"/>
              <a:ext cx="7247890" cy="3671570"/>
            </a:xfrm>
            <a:custGeom>
              <a:avLst/>
              <a:gdLst/>
              <a:ahLst/>
              <a:cxnLst/>
              <a:rect l="l" t="t" r="r" b="b"/>
              <a:pathLst>
                <a:path w="7247890" h="3671570">
                  <a:moveTo>
                    <a:pt x="0" y="142718"/>
                  </a:moveTo>
                  <a:lnTo>
                    <a:pt x="7273" y="97598"/>
                  </a:lnTo>
                  <a:lnTo>
                    <a:pt x="27529" y="58420"/>
                  </a:lnTo>
                  <a:lnTo>
                    <a:pt x="58420" y="27529"/>
                  </a:lnTo>
                  <a:lnTo>
                    <a:pt x="97598" y="7273"/>
                  </a:lnTo>
                  <a:lnTo>
                    <a:pt x="142718" y="0"/>
                  </a:lnTo>
                  <a:lnTo>
                    <a:pt x="7104705" y="0"/>
                  </a:lnTo>
                  <a:lnTo>
                    <a:pt x="7149824" y="7273"/>
                  </a:lnTo>
                  <a:lnTo>
                    <a:pt x="7189003" y="27529"/>
                  </a:lnTo>
                  <a:lnTo>
                    <a:pt x="7219894" y="58420"/>
                  </a:lnTo>
                  <a:lnTo>
                    <a:pt x="7240149" y="97598"/>
                  </a:lnTo>
                  <a:lnTo>
                    <a:pt x="7247423" y="142718"/>
                  </a:lnTo>
                  <a:lnTo>
                    <a:pt x="7247423" y="3528374"/>
                  </a:lnTo>
                  <a:lnTo>
                    <a:pt x="7240149" y="3573493"/>
                  </a:lnTo>
                  <a:lnTo>
                    <a:pt x="7219894" y="3612672"/>
                  </a:lnTo>
                  <a:lnTo>
                    <a:pt x="7189003" y="3643563"/>
                  </a:lnTo>
                  <a:lnTo>
                    <a:pt x="7149824" y="3663818"/>
                  </a:lnTo>
                  <a:lnTo>
                    <a:pt x="7104705" y="3671092"/>
                  </a:lnTo>
                  <a:lnTo>
                    <a:pt x="142718" y="3671092"/>
                  </a:lnTo>
                  <a:lnTo>
                    <a:pt x="97598" y="3663818"/>
                  </a:lnTo>
                  <a:lnTo>
                    <a:pt x="58420" y="3643563"/>
                  </a:lnTo>
                  <a:lnTo>
                    <a:pt x="27529" y="3612672"/>
                  </a:lnTo>
                  <a:lnTo>
                    <a:pt x="7273" y="3573493"/>
                  </a:lnTo>
                  <a:lnTo>
                    <a:pt x="0" y="3528374"/>
                  </a:lnTo>
                  <a:lnTo>
                    <a:pt x="0" y="142718"/>
                  </a:lnTo>
                  <a:close/>
                </a:path>
              </a:pathLst>
            </a:custGeom>
            <a:ln w="1047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444680" y="2511433"/>
            <a:ext cx="6528434" cy="5384166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295275" indent="-283210" algn="just">
              <a:lnSpc>
                <a:spcPct val="100000"/>
              </a:lnSpc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Включает в себя множество функций, которые можно редактировать и проектировать.</a:t>
            </a:r>
          </a:p>
          <a:p>
            <a:pPr marL="295275" indent="-283210" algn="just">
              <a:lnSpc>
                <a:spcPct val="100000"/>
              </a:lnSpc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может использоваться в различных моделях.</a:t>
            </a:r>
          </a:p>
          <a:p>
            <a:pPr marL="295275" indent="-283210" algn="just">
              <a:lnSpc>
                <a:spcPct val="100000"/>
              </a:lnSpc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Оно может автоматически находить оборудование в локальной сети для упрощения подключения</a:t>
            </a:r>
          </a:p>
          <a:p>
            <a:pPr marL="295275" indent="-283210" algn="just">
              <a:lnSpc>
                <a:spcPct val="100000"/>
              </a:lnSpc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Параметры машины могут быть в любой момент считаны с компьютерного программного обеспечения, и компьютер может управлять машиной, а также подключать несколько машин.</a:t>
            </a:r>
          </a:p>
          <a:p>
            <a:pPr marL="295275" indent="-283210" algn="just">
              <a:lnSpc>
                <a:spcPct val="100000"/>
              </a:lnSpc>
              <a:spcBef>
                <a:spcPts val="1025"/>
              </a:spcBef>
              <a:buAutoNum type="arabicPeriod"/>
              <a:tabLst>
                <a:tab pos="295910" algn="l"/>
              </a:tabLst>
            </a:pPr>
            <a:r>
              <a:rPr lang="ru-RU" sz="2200" spc="-10" dirty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отличается высокой стабильностью.</a:t>
            </a:r>
            <a:endParaRPr sz="2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748331" y="5634825"/>
            <a:ext cx="1087755" cy="1304290"/>
          </a:xfrm>
          <a:custGeom>
            <a:avLst/>
            <a:gdLst/>
            <a:ahLst/>
            <a:cxnLst/>
            <a:rect l="l" t="t" r="r" b="b"/>
            <a:pathLst>
              <a:path w="1087754" h="1304290">
                <a:moveTo>
                  <a:pt x="257202" y="0"/>
                </a:moveTo>
                <a:lnTo>
                  <a:pt x="257202" y="344574"/>
                </a:lnTo>
                <a:lnTo>
                  <a:pt x="0" y="344574"/>
                </a:lnTo>
                <a:lnTo>
                  <a:pt x="0" y="955610"/>
                </a:lnTo>
                <a:lnTo>
                  <a:pt x="257203" y="955610"/>
                </a:lnTo>
                <a:lnTo>
                  <a:pt x="257203" y="1303952"/>
                </a:lnTo>
                <a:lnTo>
                  <a:pt x="1087381" y="649632"/>
                </a:lnTo>
                <a:lnTo>
                  <a:pt x="25720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31334" y="5979412"/>
            <a:ext cx="197485" cy="619760"/>
          </a:xfrm>
          <a:custGeom>
            <a:avLst/>
            <a:gdLst/>
            <a:ahLst/>
            <a:cxnLst/>
            <a:rect l="l" t="t" r="r" b="b"/>
            <a:pathLst>
              <a:path w="197484" h="619759">
                <a:moveTo>
                  <a:pt x="197381" y="0"/>
                </a:moveTo>
                <a:lnTo>
                  <a:pt x="0" y="0"/>
                </a:lnTo>
                <a:lnTo>
                  <a:pt x="0" y="619495"/>
                </a:lnTo>
                <a:lnTo>
                  <a:pt x="197381" y="619495"/>
                </a:lnTo>
                <a:lnTo>
                  <a:pt x="197381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39575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Автоматическое обнаружение устройств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541" y="2994149"/>
            <a:ext cx="8473040" cy="53197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98636" y="2993835"/>
            <a:ext cx="8475134" cy="532025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534325" y="8878787"/>
            <a:ext cx="5379720" cy="1385570"/>
          </a:xfrm>
          <a:custGeom>
            <a:avLst/>
            <a:gdLst/>
            <a:ahLst/>
            <a:cxnLst/>
            <a:rect l="l" t="t" r="r" b="b"/>
            <a:pathLst>
              <a:path w="5379720" h="1385570">
                <a:moveTo>
                  <a:pt x="4686872" y="0"/>
                </a:moveTo>
                <a:lnTo>
                  <a:pt x="692544" y="0"/>
                </a:lnTo>
                <a:lnTo>
                  <a:pt x="645126" y="1597"/>
                </a:lnTo>
                <a:lnTo>
                  <a:pt x="598566" y="6321"/>
                </a:lnTo>
                <a:lnTo>
                  <a:pt x="552966" y="14069"/>
                </a:lnTo>
                <a:lnTo>
                  <a:pt x="508431" y="24736"/>
                </a:lnTo>
                <a:lnTo>
                  <a:pt x="465063" y="38221"/>
                </a:lnTo>
                <a:lnTo>
                  <a:pt x="422966" y="54420"/>
                </a:lnTo>
                <a:lnTo>
                  <a:pt x="382242" y="73230"/>
                </a:lnTo>
                <a:lnTo>
                  <a:pt x="342995" y="94548"/>
                </a:lnTo>
                <a:lnTo>
                  <a:pt x="305327" y="118270"/>
                </a:lnTo>
                <a:lnTo>
                  <a:pt x="269342" y="144294"/>
                </a:lnTo>
                <a:lnTo>
                  <a:pt x="235143" y="172516"/>
                </a:lnTo>
                <a:lnTo>
                  <a:pt x="202834" y="202834"/>
                </a:lnTo>
                <a:lnTo>
                  <a:pt x="172516" y="235143"/>
                </a:lnTo>
                <a:lnTo>
                  <a:pt x="144294" y="269342"/>
                </a:lnTo>
                <a:lnTo>
                  <a:pt x="118270" y="305327"/>
                </a:lnTo>
                <a:lnTo>
                  <a:pt x="94548" y="342995"/>
                </a:lnTo>
                <a:lnTo>
                  <a:pt x="73230" y="382242"/>
                </a:lnTo>
                <a:lnTo>
                  <a:pt x="54420" y="422966"/>
                </a:lnTo>
                <a:lnTo>
                  <a:pt x="38221" y="465063"/>
                </a:lnTo>
                <a:lnTo>
                  <a:pt x="24736" y="508431"/>
                </a:lnTo>
                <a:lnTo>
                  <a:pt x="14069" y="552966"/>
                </a:lnTo>
                <a:lnTo>
                  <a:pt x="6321" y="598566"/>
                </a:lnTo>
                <a:lnTo>
                  <a:pt x="1597" y="645126"/>
                </a:lnTo>
                <a:lnTo>
                  <a:pt x="0" y="692544"/>
                </a:lnTo>
                <a:lnTo>
                  <a:pt x="1597" y="739962"/>
                </a:lnTo>
                <a:lnTo>
                  <a:pt x="6321" y="786524"/>
                </a:lnTo>
                <a:lnTo>
                  <a:pt x="14069" y="832125"/>
                </a:lnTo>
                <a:lnTo>
                  <a:pt x="24736" y="876663"/>
                </a:lnTo>
                <a:lnTo>
                  <a:pt x="38221" y="920034"/>
                </a:lnTo>
                <a:lnTo>
                  <a:pt x="54420" y="962135"/>
                </a:lnTo>
                <a:lnTo>
                  <a:pt x="73230" y="1002863"/>
                </a:lnTo>
                <a:lnTo>
                  <a:pt x="94548" y="1042115"/>
                </a:lnTo>
                <a:lnTo>
                  <a:pt x="118270" y="1079787"/>
                </a:lnTo>
                <a:lnTo>
                  <a:pt x="144294" y="1115777"/>
                </a:lnTo>
                <a:lnTo>
                  <a:pt x="172516" y="1149981"/>
                </a:lnTo>
                <a:lnTo>
                  <a:pt x="202834" y="1182296"/>
                </a:lnTo>
                <a:lnTo>
                  <a:pt x="235143" y="1212619"/>
                </a:lnTo>
                <a:lnTo>
                  <a:pt x="269342" y="1240846"/>
                </a:lnTo>
                <a:lnTo>
                  <a:pt x="305327" y="1266875"/>
                </a:lnTo>
                <a:lnTo>
                  <a:pt x="342995" y="1290602"/>
                </a:lnTo>
                <a:lnTo>
                  <a:pt x="382242" y="1311924"/>
                </a:lnTo>
                <a:lnTo>
                  <a:pt x="422966" y="1330738"/>
                </a:lnTo>
                <a:lnTo>
                  <a:pt x="465063" y="1346941"/>
                </a:lnTo>
                <a:lnTo>
                  <a:pt x="508431" y="1360429"/>
                </a:lnTo>
                <a:lnTo>
                  <a:pt x="552966" y="1371099"/>
                </a:lnTo>
                <a:lnTo>
                  <a:pt x="598566" y="1378849"/>
                </a:lnTo>
                <a:lnTo>
                  <a:pt x="645126" y="1383574"/>
                </a:lnTo>
                <a:lnTo>
                  <a:pt x="692544" y="1385172"/>
                </a:lnTo>
                <a:lnTo>
                  <a:pt x="4686872" y="1385172"/>
                </a:lnTo>
                <a:lnTo>
                  <a:pt x="4734291" y="1383574"/>
                </a:lnTo>
                <a:lnTo>
                  <a:pt x="4780851" y="1378849"/>
                </a:lnTo>
                <a:lnTo>
                  <a:pt x="4826450" y="1371099"/>
                </a:lnTo>
                <a:lnTo>
                  <a:pt x="4870985" y="1360429"/>
                </a:lnTo>
                <a:lnTo>
                  <a:pt x="4914353" y="1346941"/>
                </a:lnTo>
                <a:lnTo>
                  <a:pt x="4956450" y="1330738"/>
                </a:lnTo>
                <a:lnTo>
                  <a:pt x="4997174" y="1311924"/>
                </a:lnTo>
                <a:lnTo>
                  <a:pt x="5036422" y="1290602"/>
                </a:lnTo>
                <a:lnTo>
                  <a:pt x="5074089" y="1266875"/>
                </a:lnTo>
                <a:lnTo>
                  <a:pt x="5110074" y="1240846"/>
                </a:lnTo>
                <a:lnTo>
                  <a:pt x="5144273" y="1212619"/>
                </a:lnTo>
                <a:lnTo>
                  <a:pt x="5176583" y="1182296"/>
                </a:lnTo>
                <a:lnTo>
                  <a:pt x="5206900" y="1149981"/>
                </a:lnTo>
                <a:lnTo>
                  <a:pt x="5235123" y="1115777"/>
                </a:lnTo>
                <a:lnTo>
                  <a:pt x="5261146" y="1079787"/>
                </a:lnTo>
                <a:lnTo>
                  <a:pt x="5284869" y="1042115"/>
                </a:lnTo>
                <a:lnTo>
                  <a:pt x="5306186" y="1002863"/>
                </a:lnTo>
                <a:lnTo>
                  <a:pt x="5324996" y="962135"/>
                </a:lnTo>
                <a:lnTo>
                  <a:pt x="5341195" y="920034"/>
                </a:lnTo>
                <a:lnTo>
                  <a:pt x="5354680" y="876663"/>
                </a:lnTo>
                <a:lnTo>
                  <a:pt x="5365348" y="832125"/>
                </a:lnTo>
                <a:lnTo>
                  <a:pt x="5373095" y="786524"/>
                </a:lnTo>
                <a:lnTo>
                  <a:pt x="5377819" y="739962"/>
                </a:lnTo>
                <a:lnTo>
                  <a:pt x="5379417" y="692544"/>
                </a:lnTo>
                <a:lnTo>
                  <a:pt x="5377819" y="645126"/>
                </a:lnTo>
                <a:lnTo>
                  <a:pt x="5373095" y="598566"/>
                </a:lnTo>
                <a:lnTo>
                  <a:pt x="5365348" y="552966"/>
                </a:lnTo>
                <a:lnTo>
                  <a:pt x="5354680" y="508431"/>
                </a:lnTo>
                <a:lnTo>
                  <a:pt x="5341195" y="465063"/>
                </a:lnTo>
                <a:lnTo>
                  <a:pt x="5324996" y="422966"/>
                </a:lnTo>
                <a:lnTo>
                  <a:pt x="5306186" y="382242"/>
                </a:lnTo>
                <a:lnTo>
                  <a:pt x="5284869" y="342995"/>
                </a:lnTo>
                <a:lnTo>
                  <a:pt x="5261146" y="305327"/>
                </a:lnTo>
                <a:lnTo>
                  <a:pt x="5235123" y="269342"/>
                </a:lnTo>
                <a:lnTo>
                  <a:pt x="5206900" y="235143"/>
                </a:lnTo>
                <a:lnTo>
                  <a:pt x="5176583" y="202834"/>
                </a:lnTo>
                <a:lnTo>
                  <a:pt x="5144273" y="172516"/>
                </a:lnTo>
                <a:lnTo>
                  <a:pt x="5110074" y="144294"/>
                </a:lnTo>
                <a:lnTo>
                  <a:pt x="5074089" y="118270"/>
                </a:lnTo>
                <a:lnTo>
                  <a:pt x="5036422" y="94548"/>
                </a:lnTo>
                <a:lnTo>
                  <a:pt x="4997174" y="73230"/>
                </a:lnTo>
                <a:lnTo>
                  <a:pt x="4956450" y="54420"/>
                </a:lnTo>
                <a:lnTo>
                  <a:pt x="4914353" y="38221"/>
                </a:lnTo>
                <a:lnTo>
                  <a:pt x="4870985" y="24736"/>
                </a:lnTo>
                <a:lnTo>
                  <a:pt x="4826450" y="14069"/>
                </a:lnTo>
                <a:lnTo>
                  <a:pt x="4780851" y="6321"/>
                </a:lnTo>
                <a:lnTo>
                  <a:pt x="4734291" y="1597"/>
                </a:lnTo>
                <a:lnTo>
                  <a:pt x="468687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44756" y="9030585"/>
            <a:ext cx="475297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2540" algn="ctr">
              <a:lnSpc>
                <a:spcPct val="100400"/>
              </a:lnSpc>
              <a:spcBef>
                <a:spcPts val="95"/>
              </a:spcBef>
              <a:tabLst>
                <a:tab pos="601980" algn="l"/>
                <a:tab pos="1193800" algn="l"/>
                <a:tab pos="2226310" algn="l"/>
                <a:tab pos="2820035" algn="l"/>
                <a:tab pos="3260090" algn="l"/>
                <a:tab pos="3702685" algn="l"/>
              </a:tabLst>
            </a:pPr>
            <a:r>
              <a:rPr lang="ru-RU" sz="280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Способ подключения прост, а само подключение удобное и быстрое</a:t>
            </a:r>
            <a:endParaRPr sz="2800" dirty="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9644" y="630941"/>
            <a:ext cx="15280719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000" spc="-10" dirty="0">
                <a:solidFill>
                  <a:srgbClr val="525252"/>
                </a:solidFill>
                <a:latin typeface="Segoe UI Black"/>
                <a:cs typeface="Segoe UI Black"/>
              </a:rPr>
              <a:t>Интерфейс программы</a:t>
            </a:r>
            <a:endParaRPr lang="ru-RU" sz="4000" dirty="0"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3432" y="2080565"/>
            <a:ext cx="10490256" cy="56935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66127" y="2080565"/>
            <a:ext cx="4620278" cy="57301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18845" y="2080565"/>
            <a:ext cx="2211450" cy="17653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42412" y="4181548"/>
            <a:ext cx="2487882" cy="486896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3432" y="8144778"/>
            <a:ext cx="10410154" cy="193606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Области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35546" y="2015121"/>
            <a:ext cx="10950575" cy="5332095"/>
            <a:chOff x="1835546" y="2015121"/>
            <a:chExt cx="10950575" cy="5332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6017" y="2025592"/>
              <a:ext cx="10893078" cy="53108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6017" y="2025592"/>
              <a:ext cx="10929620" cy="5311140"/>
            </a:xfrm>
            <a:custGeom>
              <a:avLst/>
              <a:gdLst/>
              <a:ahLst/>
              <a:cxnLst/>
              <a:rect l="l" t="t" r="r" b="b"/>
              <a:pathLst>
                <a:path w="10929620" h="5311140">
                  <a:moveTo>
                    <a:pt x="0" y="5310833"/>
                  </a:moveTo>
                  <a:lnTo>
                    <a:pt x="10929510" y="5310833"/>
                  </a:lnTo>
                  <a:lnTo>
                    <a:pt x="10929510" y="0"/>
                  </a:lnTo>
                  <a:lnTo>
                    <a:pt x="0" y="0"/>
                  </a:lnTo>
                  <a:lnTo>
                    <a:pt x="0" y="5310833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21488" y="2023184"/>
            <a:ext cx="2553970" cy="2553970"/>
            <a:chOff x="13021488" y="2023184"/>
            <a:chExt cx="2553970" cy="25539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1959" y="2033655"/>
              <a:ext cx="2532802" cy="2532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31959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5970" y="2587093"/>
              <a:ext cx="1248862" cy="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10054" y="2591439"/>
              <a:ext cx="1207135" cy="605790"/>
            </a:xfrm>
            <a:custGeom>
              <a:avLst/>
              <a:gdLst/>
              <a:ahLst/>
              <a:cxnLst/>
              <a:rect l="l" t="t" r="r" b="b"/>
              <a:pathLst>
                <a:path w="1207134" h="605789">
                  <a:moveTo>
                    <a:pt x="547836" y="30156"/>
                  </a:moveTo>
                  <a:lnTo>
                    <a:pt x="0" y="30156"/>
                  </a:lnTo>
                  <a:lnTo>
                    <a:pt x="0" y="605636"/>
                  </a:lnTo>
                  <a:lnTo>
                    <a:pt x="87327" y="605636"/>
                  </a:lnTo>
                  <a:lnTo>
                    <a:pt x="87327" y="584903"/>
                  </a:lnTo>
                  <a:lnTo>
                    <a:pt x="547836" y="584903"/>
                  </a:lnTo>
                  <a:lnTo>
                    <a:pt x="547836" y="505115"/>
                  </a:lnTo>
                  <a:lnTo>
                    <a:pt x="87327" y="505115"/>
                  </a:lnTo>
                  <a:lnTo>
                    <a:pt x="87327" y="335487"/>
                  </a:lnTo>
                  <a:lnTo>
                    <a:pt x="250987" y="335487"/>
                  </a:lnTo>
                  <a:lnTo>
                    <a:pt x="261248" y="330775"/>
                  </a:lnTo>
                  <a:lnTo>
                    <a:pt x="266379" y="328471"/>
                  </a:lnTo>
                  <a:lnTo>
                    <a:pt x="271405" y="326063"/>
                  </a:lnTo>
                  <a:lnTo>
                    <a:pt x="276431" y="323550"/>
                  </a:lnTo>
                  <a:lnTo>
                    <a:pt x="547836" y="323550"/>
                  </a:lnTo>
                  <a:lnTo>
                    <a:pt x="547836" y="305331"/>
                  </a:lnTo>
                  <a:lnTo>
                    <a:pt x="87327" y="305331"/>
                  </a:lnTo>
                  <a:lnTo>
                    <a:pt x="87327" y="223658"/>
                  </a:lnTo>
                  <a:lnTo>
                    <a:pt x="238825" y="223658"/>
                  </a:lnTo>
                  <a:lnTo>
                    <a:pt x="235909" y="221773"/>
                  </a:lnTo>
                  <a:lnTo>
                    <a:pt x="229312" y="217375"/>
                  </a:lnTo>
                  <a:lnTo>
                    <a:pt x="423585" y="217375"/>
                  </a:lnTo>
                  <a:lnTo>
                    <a:pt x="428552" y="211721"/>
                  </a:lnTo>
                  <a:lnTo>
                    <a:pt x="87327" y="211721"/>
                  </a:lnTo>
                  <a:lnTo>
                    <a:pt x="87327" y="111829"/>
                  </a:lnTo>
                  <a:lnTo>
                    <a:pt x="547836" y="111829"/>
                  </a:lnTo>
                  <a:lnTo>
                    <a:pt x="547836" y="30156"/>
                  </a:lnTo>
                  <a:close/>
                </a:path>
                <a:path w="1207134" h="605789">
                  <a:moveTo>
                    <a:pt x="547836" y="584903"/>
                  </a:moveTo>
                  <a:lnTo>
                    <a:pt x="456111" y="584903"/>
                  </a:lnTo>
                  <a:lnTo>
                    <a:pt x="456111" y="605636"/>
                  </a:lnTo>
                  <a:lnTo>
                    <a:pt x="547836" y="605636"/>
                  </a:lnTo>
                  <a:lnTo>
                    <a:pt x="547836" y="584903"/>
                  </a:lnTo>
                  <a:close/>
                </a:path>
                <a:path w="1207134" h="605789">
                  <a:moveTo>
                    <a:pt x="163974" y="403966"/>
                  </a:moveTo>
                  <a:lnTo>
                    <a:pt x="123137" y="462394"/>
                  </a:lnTo>
                  <a:lnTo>
                    <a:pt x="149306" y="465713"/>
                  </a:lnTo>
                  <a:lnTo>
                    <a:pt x="175976" y="469710"/>
                  </a:lnTo>
                  <a:lnTo>
                    <a:pt x="230778" y="479775"/>
                  </a:lnTo>
                  <a:lnTo>
                    <a:pt x="284546" y="491817"/>
                  </a:lnTo>
                  <a:lnTo>
                    <a:pt x="334230" y="505115"/>
                  </a:lnTo>
                  <a:lnTo>
                    <a:pt x="392029" y="505115"/>
                  </a:lnTo>
                  <a:lnTo>
                    <a:pt x="421557" y="457368"/>
                  </a:lnTo>
                  <a:lnTo>
                    <a:pt x="404064" y="451831"/>
                  </a:lnTo>
                  <a:lnTo>
                    <a:pt x="385354" y="446373"/>
                  </a:lnTo>
                  <a:lnTo>
                    <a:pt x="344282" y="435693"/>
                  </a:lnTo>
                  <a:lnTo>
                    <a:pt x="300082" y="425720"/>
                  </a:lnTo>
                  <a:lnTo>
                    <a:pt x="254233" y="416845"/>
                  </a:lnTo>
                  <a:lnTo>
                    <a:pt x="208318" y="409463"/>
                  </a:lnTo>
                  <a:lnTo>
                    <a:pt x="185940" y="406479"/>
                  </a:lnTo>
                  <a:lnTo>
                    <a:pt x="163974" y="403966"/>
                  </a:lnTo>
                  <a:close/>
                </a:path>
                <a:path w="1207134" h="605789">
                  <a:moveTo>
                    <a:pt x="547836" y="328576"/>
                  </a:moveTo>
                  <a:lnTo>
                    <a:pt x="456111" y="328576"/>
                  </a:lnTo>
                  <a:lnTo>
                    <a:pt x="456111" y="505115"/>
                  </a:lnTo>
                  <a:lnTo>
                    <a:pt x="547836" y="505115"/>
                  </a:lnTo>
                  <a:lnTo>
                    <a:pt x="547836" y="328576"/>
                  </a:lnTo>
                  <a:close/>
                </a:path>
                <a:path w="1207134" h="605789">
                  <a:moveTo>
                    <a:pt x="319703" y="358104"/>
                  </a:moveTo>
                  <a:lnTo>
                    <a:pt x="194758" y="358104"/>
                  </a:lnTo>
                  <a:lnTo>
                    <a:pt x="177795" y="381349"/>
                  </a:lnTo>
                  <a:lnTo>
                    <a:pt x="198919" y="386177"/>
                  </a:lnTo>
                  <a:lnTo>
                    <a:pt x="220346" y="391702"/>
                  </a:lnTo>
                  <a:lnTo>
                    <a:pt x="264075" y="404804"/>
                  </a:lnTo>
                  <a:lnTo>
                    <a:pt x="304925" y="419267"/>
                  </a:lnTo>
                  <a:lnTo>
                    <a:pt x="338628" y="433494"/>
                  </a:lnTo>
                  <a:lnTo>
                    <a:pt x="375695" y="378208"/>
                  </a:lnTo>
                  <a:lnTo>
                    <a:pt x="362542" y="372928"/>
                  </a:lnTo>
                  <a:lnTo>
                    <a:pt x="348222" y="367619"/>
                  </a:lnTo>
                  <a:lnTo>
                    <a:pt x="332743" y="362290"/>
                  </a:lnTo>
                  <a:lnTo>
                    <a:pt x="319703" y="358104"/>
                  </a:lnTo>
                  <a:close/>
                </a:path>
                <a:path w="1207134" h="605789">
                  <a:moveTo>
                    <a:pt x="250987" y="335487"/>
                  </a:moveTo>
                  <a:lnTo>
                    <a:pt x="87327" y="335487"/>
                  </a:lnTo>
                  <a:lnTo>
                    <a:pt x="90880" y="341709"/>
                  </a:lnTo>
                  <a:lnTo>
                    <a:pt x="94316" y="347960"/>
                  </a:lnTo>
                  <a:lnTo>
                    <a:pt x="110572" y="383234"/>
                  </a:lnTo>
                  <a:lnTo>
                    <a:pt x="131795" y="377835"/>
                  </a:lnTo>
                  <a:lnTo>
                    <a:pt x="152901" y="371847"/>
                  </a:lnTo>
                  <a:lnTo>
                    <a:pt x="173888" y="365270"/>
                  </a:lnTo>
                  <a:lnTo>
                    <a:pt x="194758" y="358104"/>
                  </a:lnTo>
                  <a:lnTo>
                    <a:pt x="319703" y="358104"/>
                  </a:lnTo>
                  <a:lnTo>
                    <a:pt x="281234" y="346848"/>
                  </a:lnTo>
                  <a:lnTo>
                    <a:pt x="245646" y="338000"/>
                  </a:lnTo>
                  <a:lnTo>
                    <a:pt x="250987" y="335487"/>
                  </a:lnTo>
                  <a:close/>
                </a:path>
                <a:path w="1207134" h="605789">
                  <a:moveTo>
                    <a:pt x="547836" y="323550"/>
                  </a:moveTo>
                  <a:lnTo>
                    <a:pt x="276431" y="323550"/>
                  </a:lnTo>
                  <a:lnTo>
                    <a:pt x="294100" y="331578"/>
                  </a:lnTo>
                  <a:lnTo>
                    <a:pt x="330382" y="346299"/>
                  </a:lnTo>
                  <a:lnTo>
                    <a:pt x="367842" y="359154"/>
                  </a:lnTo>
                  <a:lnTo>
                    <a:pt x="406008" y="369906"/>
                  </a:lnTo>
                  <a:lnTo>
                    <a:pt x="425327" y="374438"/>
                  </a:lnTo>
                  <a:lnTo>
                    <a:pt x="428174" y="369277"/>
                  </a:lnTo>
                  <a:lnTo>
                    <a:pt x="431374" y="363850"/>
                  </a:lnTo>
                  <a:lnTo>
                    <a:pt x="456111" y="328576"/>
                  </a:lnTo>
                  <a:lnTo>
                    <a:pt x="547836" y="328576"/>
                  </a:lnTo>
                  <a:lnTo>
                    <a:pt x="547836" y="323550"/>
                  </a:lnTo>
                  <a:close/>
                </a:path>
                <a:path w="1207134" h="605789">
                  <a:moveTo>
                    <a:pt x="387955" y="251301"/>
                  </a:moveTo>
                  <a:lnTo>
                    <a:pt x="165230" y="251301"/>
                  </a:lnTo>
                  <a:lnTo>
                    <a:pt x="169942" y="255384"/>
                  </a:lnTo>
                  <a:lnTo>
                    <a:pt x="174968" y="259468"/>
                  </a:lnTo>
                  <a:lnTo>
                    <a:pt x="180099" y="263552"/>
                  </a:lnTo>
                  <a:lnTo>
                    <a:pt x="185334" y="267635"/>
                  </a:lnTo>
                  <a:lnTo>
                    <a:pt x="196014" y="275803"/>
                  </a:lnTo>
                  <a:lnTo>
                    <a:pt x="182900" y="280200"/>
                  </a:lnTo>
                  <a:lnTo>
                    <a:pt x="142613" y="292451"/>
                  </a:lnTo>
                  <a:lnTo>
                    <a:pt x="101207" y="302523"/>
                  </a:lnTo>
                  <a:lnTo>
                    <a:pt x="87327" y="305331"/>
                  </a:lnTo>
                  <a:lnTo>
                    <a:pt x="547836" y="305331"/>
                  </a:lnTo>
                  <a:lnTo>
                    <a:pt x="547836" y="303446"/>
                  </a:lnTo>
                  <a:lnTo>
                    <a:pt x="456111" y="303446"/>
                  </a:lnTo>
                  <a:lnTo>
                    <a:pt x="443157" y="300972"/>
                  </a:lnTo>
                  <a:lnTo>
                    <a:pt x="404490" y="292137"/>
                  </a:lnTo>
                  <a:lnTo>
                    <a:pt x="366662" y="281182"/>
                  </a:lnTo>
                  <a:lnTo>
                    <a:pt x="354334" y="277059"/>
                  </a:lnTo>
                  <a:lnTo>
                    <a:pt x="369376" y="266223"/>
                  </a:lnTo>
                  <a:lnTo>
                    <a:pt x="383731" y="254926"/>
                  </a:lnTo>
                  <a:lnTo>
                    <a:pt x="387955" y="251301"/>
                  </a:lnTo>
                  <a:close/>
                </a:path>
                <a:path w="1207134" h="605789">
                  <a:moveTo>
                    <a:pt x="547836" y="111829"/>
                  </a:moveTo>
                  <a:lnTo>
                    <a:pt x="456111" y="111829"/>
                  </a:lnTo>
                  <a:lnTo>
                    <a:pt x="456111" y="303446"/>
                  </a:lnTo>
                  <a:lnTo>
                    <a:pt x="547836" y="303446"/>
                  </a:lnTo>
                  <a:lnTo>
                    <a:pt x="547836" y="111829"/>
                  </a:lnTo>
                  <a:close/>
                </a:path>
                <a:path w="1207134" h="605789">
                  <a:moveTo>
                    <a:pt x="238825" y="223658"/>
                  </a:moveTo>
                  <a:lnTo>
                    <a:pt x="87327" y="223658"/>
                  </a:lnTo>
                  <a:lnTo>
                    <a:pt x="93981" y="229250"/>
                  </a:lnTo>
                  <a:lnTo>
                    <a:pt x="100743" y="235176"/>
                  </a:lnTo>
                  <a:lnTo>
                    <a:pt x="132795" y="265811"/>
                  </a:lnTo>
                  <a:lnTo>
                    <a:pt x="137587" y="270777"/>
                  </a:lnTo>
                  <a:lnTo>
                    <a:pt x="141985" y="267949"/>
                  </a:lnTo>
                  <a:lnTo>
                    <a:pt x="146487" y="264808"/>
                  </a:lnTo>
                  <a:lnTo>
                    <a:pt x="155806" y="258212"/>
                  </a:lnTo>
                  <a:lnTo>
                    <a:pt x="165230" y="251301"/>
                  </a:lnTo>
                  <a:lnTo>
                    <a:pt x="387955" y="251301"/>
                  </a:lnTo>
                  <a:lnTo>
                    <a:pt x="397466" y="243133"/>
                  </a:lnTo>
                  <a:lnTo>
                    <a:pt x="272033" y="243133"/>
                  </a:lnTo>
                  <a:lnTo>
                    <a:pt x="266222" y="240049"/>
                  </a:lnTo>
                  <a:lnTo>
                    <a:pt x="260489" y="236871"/>
                  </a:lnTo>
                  <a:lnTo>
                    <a:pt x="255070" y="233724"/>
                  </a:lnTo>
                  <a:lnTo>
                    <a:pt x="242715" y="226171"/>
                  </a:lnTo>
                  <a:lnTo>
                    <a:pt x="238825" y="223658"/>
                  </a:lnTo>
                  <a:close/>
                </a:path>
                <a:path w="1207134" h="605789">
                  <a:moveTo>
                    <a:pt x="423585" y="217375"/>
                  </a:moveTo>
                  <a:lnTo>
                    <a:pt x="316639" y="217375"/>
                  </a:lnTo>
                  <a:lnTo>
                    <a:pt x="306371" y="223991"/>
                  </a:lnTo>
                  <a:lnTo>
                    <a:pt x="295514" y="230490"/>
                  </a:lnTo>
                  <a:lnTo>
                    <a:pt x="283980" y="236916"/>
                  </a:lnTo>
                  <a:lnTo>
                    <a:pt x="272033" y="243133"/>
                  </a:lnTo>
                  <a:lnTo>
                    <a:pt x="397466" y="243133"/>
                  </a:lnTo>
                  <a:lnTo>
                    <a:pt x="410458" y="230987"/>
                  </a:lnTo>
                  <a:lnTo>
                    <a:pt x="422770" y="218303"/>
                  </a:lnTo>
                  <a:lnTo>
                    <a:pt x="423585" y="217375"/>
                  </a:lnTo>
                  <a:close/>
                </a:path>
                <a:path w="1207134" h="605789">
                  <a:moveTo>
                    <a:pt x="242505" y="111829"/>
                  </a:moveTo>
                  <a:lnTo>
                    <a:pt x="204182" y="111829"/>
                  </a:lnTo>
                  <a:lnTo>
                    <a:pt x="192579" y="125964"/>
                  </a:lnTo>
                  <a:lnTo>
                    <a:pt x="179915" y="139786"/>
                  </a:lnTo>
                  <a:lnTo>
                    <a:pt x="151409" y="166487"/>
                  </a:lnTo>
                  <a:lnTo>
                    <a:pt x="120074" y="190831"/>
                  </a:lnTo>
                  <a:lnTo>
                    <a:pt x="87327" y="211721"/>
                  </a:lnTo>
                  <a:lnTo>
                    <a:pt x="428552" y="211721"/>
                  </a:lnTo>
                  <a:lnTo>
                    <a:pt x="434266" y="205216"/>
                  </a:lnTo>
                  <a:lnTo>
                    <a:pt x="444958" y="191717"/>
                  </a:lnTo>
                  <a:lnTo>
                    <a:pt x="454855" y="177795"/>
                  </a:lnTo>
                  <a:lnTo>
                    <a:pt x="409380" y="151409"/>
                  </a:lnTo>
                  <a:lnTo>
                    <a:pt x="267007" y="151409"/>
                  </a:lnTo>
                  <a:lnTo>
                    <a:pt x="270462" y="147325"/>
                  </a:lnTo>
                  <a:lnTo>
                    <a:pt x="273604" y="143241"/>
                  </a:lnTo>
                  <a:lnTo>
                    <a:pt x="276536" y="139158"/>
                  </a:lnTo>
                  <a:lnTo>
                    <a:pt x="279572" y="135074"/>
                  </a:lnTo>
                  <a:lnTo>
                    <a:pt x="285226" y="126907"/>
                  </a:lnTo>
                  <a:lnTo>
                    <a:pt x="242505" y="111829"/>
                  </a:lnTo>
                  <a:close/>
                </a:path>
                <a:path w="1207134" h="605789">
                  <a:moveTo>
                    <a:pt x="403966" y="148267"/>
                  </a:moveTo>
                  <a:lnTo>
                    <a:pt x="391401" y="151409"/>
                  </a:lnTo>
                  <a:lnTo>
                    <a:pt x="409380" y="151409"/>
                  </a:lnTo>
                  <a:lnTo>
                    <a:pt x="403966" y="148267"/>
                  </a:lnTo>
                  <a:close/>
                </a:path>
                <a:path w="1207134" h="605789">
                  <a:moveTo>
                    <a:pt x="807305" y="200412"/>
                  </a:moveTo>
                  <a:lnTo>
                    <a:pt x="712439" y="200412"/>
                  </a:lnTo>
                  <a:lnTo>
                    <a:pt x="725092" y="231787"/>
                  </a:lnTo>
                  <a:lnTo>
                    <a:pt x="752622" y="290571"/>
                  </a:lnTo>
                  <a:lnTo>
                    <a:pt x="783583" y="344856"/>
                  </a:lnTo>
                  <a:lnTo>
                    <a:pt x="818494" y="394603"/>
                  </a:lnTo>
                  <a:lnTo>
                    <a:pt x="837461" y="417788"/>
                  </a:lnTo>
                  <a:lnTo>
                    <a:pt x="812939" y="434535"/>
                  </a:lnTo>
                  <a:lnTo>
                    <a:pt x="759538" y="464377"/>
                  </a:lnTo>
                  <a:lnTo>
                    <a:pt x="700188" y="489330"/>
                  </a:lnTo>
                  <a:lnTo>
                    <a:pt x="634535" y="509748"/>
                  </a:lnTo>
                  <a:lnTo>
                    <a:pt x="599353" y="518308"/>
                  </a:lnTo>
                  <a:lnTo>
                    <a:pt x="606499" y="527474"/>
                  </a:lnTo>
                  <a:lnTo>
                    <a:pt x="629823" y="561134"/>
                  </a:lnTo>
                  <a:lnTo>
                    <a:pt x="649908" y="595016"/>
                  </a:lnTo>
                  <a:lnTo>
                    <a:pt x="654639" y="604379"/>
                  </a:lnTo>
                  <a:lnTo>
                    <a:pt x="691101" y="593440"/>
                  </a:lnTo>
                  <a:lnTo>
                    <a:pt x="759508" y="568068"/>
                  </a:lnTo>
                  <a:lnTo>
                    <a:pt x="822044" y="537931"/>
                  </a:lnTo>
                  <a:lnTo>
                    <a:pt x="878944" y="502677"/>
                  </a:lnTo>
                  <a:lnTo>
                    <a:pt x="905312" y="483126"/>
                  </a:lnTo>
                  <a:lnTo>
                    <a:pt x="1103976" y="483126"/>
                  </a:lnTo>
                  <a:lnTo>
                    <a:pt x="1053310" y="461039"/>
                  </a:lnTo>
                  <a:lnTo>
                    <a:pt x="1001122" y="431668"/>
                  </a:lnTo>
                  <a:lnTo>
                    <a:pt x="976933" y="415275"/>
                  </a:lnTo>
                  <a:lnTo>
                    <a:pt x="995723" y="392772"/>
                  </a:lnTo>
                  <a:lnTo>
                    <a:pt x="1013463" y="369072"/>
                  </a:lnTo>
                  <a:lnTo>
                    <a:pt x="1023341" y="354334"/>
                  </a:lnTo>
                  <a:lnTo>
                    <a:pt x="907197" y="354334"/>
                  </a:lnTo>
                  <a:lnTo>
                    <a:pt x="877276" y="319564"/>
                  </a:lnTo>
                  <a:lnTo>
                    <a:pt x="850654" y="282321"/>
                  </a:lnTo>
                  <a:lnTo>
                    <a:pt x="827330" y="242603"/>
                  </a:lnTo>
                  <a:lnTo>
                    <a:pt x="807305" y="200412"/>
                  </a:lnTo>
                  <a:close/>
                </a:path>
                <a:path w="1207134" h="605789">
                  <a:moveTo>
                    <a:pt x="1103976" y="483126"/>
                  </a:moveTo>
                  <a:lnTo>
                    <a:pt x="905312" y="483126"/>
                  </a:lnTo>
                  <a:lnTo>
                    <a:pt x="930205" y="502054"/>
                  </a:lnTo>
                  <a:lnTo>
                    <a:pt x="984192" y="536179"/>
                  </a:lnTo>
                  <a:lnTo>
                    <a:pt x="1043896" y="565295"/>
                  </a:lnTo>
                  <a:lnTo>
                    <a:pt x="1109905" y="589283"/>
                  </a:lnTo>
                  <a:lnTo>
                    <a:pt x="1145305" y="599353"/>
                  </a:lnTo>
                  <a:lnTo>
                    <a:pt x="1151193" y="589085"/>
                  </a:lnTo>
                  <a:lnTo>
                    <a:pt x="1157857" y="578228"/>
                  </a:lnTo>
                  <a:lnTo>
                    <a:pt x="1182033" y="542948"/>
                  </a:lnTo>
                  <a:lnTo>
                    <a:pt x="1206874" y="513911"/>
                  </a:lnTo>
                  <a:lnTo>
                    <a:pt x="1173416" y="505763"/>
                  </a:lnTo>
                  <a:lnTo>
                    <a:pt x="1141352" y="496398"/>
                  </a:lnTo>
                  <a:lnTo>
                    <a:pt x="1110663" y="485816"/>
                  </a:lnTo>
                  <a:lnTo>
                    <a:pt x="1103976" y="483126"/>
                  </a:lnTo>
                  <a:close/>
                </a:path>
                <a:path w="1207134" h="605789">
                  <a:moveTo>
                    <a:pt x="1098186" y="200412"/>
                  </a:moveTo>
                  <a:lnTo>
                    <a:pt x="995152" y="200412"/>
                  </a:lnTo>
                  <a:lnTo>
                    <a:pt x="986768" y="222597"/>
                  </a:lnTo>
                  <a:lnTo>
                    <a:pt x="977627" y="243919"/>
                  </a:lnTo>
                  <a:lnTo>
                    <a:pt x="957038" y="283970"/>
                  </a:lnTo>
                  <a:lnTo>
                    <a:pt x="933571" y="320723"/>
                  </a:lnTo>
                  <a:lnTo>
                    <a:pt x="907197" y="354334"/>
                  </a:lnTo>
                  <a:lnTo>
                    <a:pt x="1023341" y="354334"/>
                  </a:lnTo>
                  <a:lnTo>
                    <a:pt x="1045832" y="318000"/>
                  </a:lnTo>
                  <a:lnTo>
                    <a:pt x="1074077" y="261680"/>
                  </a:lnTo>
                  <a:lnTo>
                    <a:pt x="1086662" y="231630"/>
                  </a:lnTo>
                  <a:lnTo>
                    <a:pt x="1098186" y="200412"/>
                  </a:lnTo>
                  <a:close/>
                </a:path>
                <a:path w="1207134" h="605789">
                  <a:moveTo>
                    <a:pt x="1193052" y="111200"/>
                  </a:moveTo>
                  <a:lnTo>
                    <a:pt x="613175" y="111200"/>
                  </a:lnTo>
                  <a:lnTo>
                    <a:pt x="613175" y="200412"/>
                  </a:lnTo>
                  <a:lnTo>
                    <a:pt x="1193052" y="200412"/>
                  </a:lnTo>
                  <a:lnTo>
                    <a:pt x="1193052" y="111200"/>
                  </a:lnTo>
                  <a:close/>
                </a:path>
                <a:path w="1207134" h="605789">
                  <a:moveTo>
                    <a:pt x="940494" y="0"/>
                  </a:moveTo>
                  <a:lnTo>
                    <a:pt x="842487" y="28899"/>
                  </a:lnTo>
                  <a:lnTo>
                    <a:pt x="846962" y="38716"/>
                  </a:lnTo>
                  <a:lnTo>
                    <a:pt x="851290" y="48899"/>
                  </a:lnTo>
                  <a:lnTo>
                    <a:pt x="866426" y="91253"/>
                  </a:lnTo>
                  <a:lnTo>
                    <a:pt x="872015" y="111200"/>
                  </a:lnTo>
                  <a:lnTo>
                    <a:pt x="929186" y="111200"/>
                  </a:lnTo>
                  <a:lnTo>
                    <a:pt x="980074" y="95494"/>
                  </a:lnTo>
                  <a:lnTo>
                    <a:pt x="977126" y="84871"/>
                  </a:lnTo>
                  <a:lnTo>
                    <a:pt x="973452" y="73571"/>
                  </a:lnTo>
                  <a:lnTo>
                    <a:pt x="958208" y="36075"/>
                  </a:lnTo>
                  <a:lnTo>
                    <a:pt x="946543" y="11645"/>
                  </a:lnTo>
                  <a:lnTo>
                    <a:pt x="94049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97381" y="2808814"/>
              <a:ext cx="368935" cy="288290"/>
            </a:xfrm>
            <a:custGeom>
              <a:avLst/>
              <a:gdLst/>
              <a:ahLst/>
              <a:cxnLst/>
              <a:rect l="l" t="t" r="r" b="b"/>
              <a:pathLst>
                <a:path w="368934" h="288289">
                  <a:moveTo>
                    <a:pt x="189104" y="106174"/>
                  </a:moveTo>
                  <a:lnTo>
                    <a:pt x="184078" y="108687"/>
                  </a:lnTo>
                  <a:lnTo>
                    <a:pt x="179052" y="111096"/>
                  </a:lnTo>
                  <a:lnTo>
                    <a:pt x="173921" y="113399"/>
                  </a:lnTo>
                  <a:lnTo>
                    <a:pt x="168895" y="115703"/>
                  </a:lnTo>
                  <a:lnTo>
                    <a:pt x="163659" y="118111"/>
                  </a:lnTo>
                  <a:lnTo>
                    <a:pt x="158319" y="120624"/>
                  </a:lnTo>
                  <a:lnTo>
                    <a:pt x="176207" y="124881"/>
                  </a:lnTo>
                  <a:lnTo>
                    <a:pt x="193907" y="129472"/>
                  </a:lnTo>
                  <a:lnTo>
                    <a:pt x="245416" y="144915"/>
                  </a:lnTo>
                  <a:lnTo>
                    <a:pt x="288368" y="160832"/>
                  </a:lnTo>
                  <a:lnTo>
                    <a:pt x="251301" y="216119"/>
                  </a:lnTo>
                  <a:lnTo>
                    <a:pt x="235338" y="209029"/>
                  </a:lnTo>
                  <a:lnTo>
                    <a:pt x="217598" y="201891"/>
                  </a:lnTo>
                  <a:lnTo>
                    <a:pt x="176748" y="187428"/>
                  </a:lnTo>
                  <a:lnTo>
                    <a:pt x="133019" y="174327"/>
                  </a:lnTo>
                  <a:lnTo>
                    <a:pt x="90468" y="163974"/>
                  </a:lnTo>
                  <a:lnTo>
                    <a:pt x="107431" y="140728"/>
                  </a:lnTo>
                  <a:lnTo>
                    <a:pt x="86561" y="147894"/>
                  </a:lnTo>
                  <a:lnTo>
                    <a:pt x="65573" y="154471"/>
                  </a:lnTo>
                  <a:lnTo>
                    <a:pt x="44468" y="160459"/>
                  </a:lnTo>
                  <a:lnTo>
                    <a:pt x="23245" y="165858"/>
                  </a:lnTo>
                  <a:lnTo>
                    <a:pt x="20941" y="159157"/>
                  </a:lnTo>
                  <a:lnTo>
                    <a:pt x="17695" y="151513"/>
                  </a:lnTo>
                  <a:lnTo>
                    <a:pt x="0" y="118111"/>
                  </a:lnTo>
                  <a:lnTo>
                    <a:pt x="0" y="287739"/>
                  </a:lnTo>
                  <a:lnTo>
                    <a:pt x="246903" y="287739"/>
                  </a:lnTo>
                  <a:lnTo>
                    <a:pt x="222581" y="280924"/>
                  </a:lnTo>
                  <a:lnTo>
                    <a:pt x="170835" y="268273"/>
                  </a:lnTo>
                  <a:lnTo>
                    <a:pt x="115809" y="257019"/>
                  </a:lnTo>
                  <a:lnTo>
                    <a:pt x="61979" y="248338"/>
                  </a:lnTo>
                  <a:lnTo>
                    <a:pt x="35810" y="245018"/>
                  </a:lnTo>
                  <a:lnTo>
                    <a:pt x="76646" y="186591"/>
                  </a:lnTo>
                  <a:lnTo>
                    <a:pt x="120991" y="192088"/>
                  </a:lnTo>
                  <a:lnTo>
                    <a:pt x="166905" y="199470"/>
                  </a:lnTo>
                  <a:lnTo>
                    <a:pt x="212755" y="208344"/>
                  </a:lnTo>
                  <a:lnTo>
                    <a:pt x="256955" y="218317"/>
                  </a:lnTo>
                  <a:lnTo>
                    <a:pt x="298027" y="228998"/>
                  </a:lnTo>
                  <a:lnTo>
                    <a:pt x="334230" y="239992"/>
                  </a:lnTo>
                  <a:lnTo>
                    <a:pt x="304702" y="287739"/>
                  </a:lnTo>
                  <a:lnTo>
                    <a:pt x="368784" y="287739"/>
                  </a:lnTo>
                  <a:lnTo>
                    <a:pt x="368784" y="111200"/>
                  </a:lnTo>
                  <a:lnTo>
                    <a:pt x="364288" y="116989"/>
                  </a:lnTo>
                  <a:lnTo>
                    <a:pt x="340846" y="151901"/>
                  </a:lnTo>
                  <a:lnTo>
                    <a:pt x="338000" y="157063"/>
                  </a:lnTo>
                  <a:lnTo>
                    <a:pt x="318681" y="152531"/>
                  </a:lnTo>
                  <a:lnTo>
                    <a:pt x="280515" y="141779"/>
                  </a:lnTo>
                  <a:lnTo>
                    <a:pt x="243055" y="128924"/>
                  </a:lnTo>
                  <a:lnTo>
                    <a:pt x="206773" y="114203"/>
                  </a:lnTo>
                  <a:lnTo>
                    <a:pt x="189104" y="106174"/>
                  </a:lnTo>
                  <a:close/>
                </a:path>
                <a:path w="368934" h="288289">
                  <a:moveTo>
                    <a:pt x="0" y="6282"/>
                  </a:moveTo>
                  <a:lnTo>
                    <a:pt x="0" y="87955"/>
                  </a:lnTo>
                  <a:lnTo>
                    <a:pt x="13880" y="85147"/>
                  </a:lnTo>
                  <a:lnTo>
                    <a:pt x="55286" y="75076"/>
                  </a:lnTo>
                  <a:lnTo>
                    <a:pt x="95573" y="62825"/>
                  </a:lnTo>
                  <a:lnTo>
                    <a:pt x="108687" y="58427"/>
                  </a:lnTo>
                  <a:lnTo>
                    <a:pt x="103347" y="54343"/>
                  </a:lnTo>
                  <a:lnTo>
                    <a:pt x="98007" y="50260"/>
                  </a:lnTo>
                  <a:lnTo>
                    <a:pt x="92772" y="46176"/>
                  </a:lnTo>
                  <a:lnTo>
                    <a:pt x="87641" y="42092"/>
                  </a:lnTo>
                  <a:lnTo>
                    <a:pt x="82615" y="38009"/>
                  </a:lnTo>
                  <a:lnTo>
                    <a:pt x="77903" y="33925"/>
                  </a:lnTo>
                  <a:lnTo>
                    <a:pt x="73191" y="37381"/>
                  </a:lnTo>
                  <a:lnTo>
                    <a:pt x="68479" y="40836"/>
                  </a:lnTo>
                  <a:lnTo>
                    <a:pt x="63872" y="44082"/>
                  </a:lnTo>
                  <a:lnTo>
                    <a:pt x="59160" y="47433"/>
                  </a:lnTo>
                  <a:lnTo>
                    <a:pt x="54658" y="50574"/>
                  </a:lnTo>
                  <a:lnTo>
                    <a:pt x="50260" y="53401"/>
                  </a:lnTo>
                  <a:lnTo>
                    <a:pt x="45468" y="48436"/>
                  </a:lnTo>
                  <a:lnTo>
                    <a:pt x="40038" y="42969"/>
                  </a:lnTo>
                  <a:lnTo>
                    <a:pt x="6653" y="11874"/>
                  </a:lnTo>
                  <a:lnTo>
                    <a:pt x="0" y="6282"/>
                  </a:lnTo>
                  <a:close/>
                </a:path>
                <a:path w="368934" h="288289">
                  <a:moveTo>
                    <a:pt x="141985" y="0"/>
                  </a:moveTo>
                  <a:lnTo>
                    <a:pt x="178895" y="22674"/>
                  </a:lnTo>
                  <a:lnTo>
                    <a:pt x="184706" y="25758"/>
                  </a:lnTo>
                  <a:lnTo>
                    <a:pt x="196741" y="19495"/>
                  </a:lnTo>
                  <a:lnTo>
                    <a:pt x="208187" y="13114"/>
                  </a:lnTo>
                  <a:lnTo>
                    <a:pt x="219044" y="6616"/>
                  </a:lnTo>
                  <a:lnTo>
                    <a:pt x="229312" y="0"/>
                  </a:lnTo>
                  <a:lnTo>
                    <a:pt x="14198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5422" y="2779915"/>
              <a:ext cx="211721" cy="177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97381" y="2703268"/>
              <a:ext cx="368935" cy="191770"/>
            </a:xfrm>
            <a:custGeom>
              <a:avLst/>
              <a:gdLst/>
              <a:ahLst/>
              <a:cxnLst/>
              <a:rect l="l" t="t" r="r" b="b"/>
              <a:pathLst>
                <a:path w="368934" h="191769">
                  <a:moveTo>
                    <a:pt x="155178" y="0"/>
                  </a:moveTo>
                  <a:lnTo>
                    <a:pt x="197899" y="15078"/>
                  </a:lnTo>
                  <a:lnTo>
                    <a:pt x="195072" y="19161"/>
                  </a:lnTo>
                  <a:lnTo>
                    <a:pt x="192245" y="23245"/>
                  </a:lnTo>
                  <a:lnTo>
                    <a:pt x="189208" y="27329"/>
                  </a:lnTo>
                  <a:lnTo>
                    <a:pt x="186277" y="31412"/>
                  </a:lnTo>
                  <a:lnTo>
                    <a:pt x="183135" y="35496"/>
                  </a:lnTo>
                  <a:lnTo>
                    <a:pt x="179680" y="39579"/>
                  </a:lnTo>
                  <a:lnTo>
                    <a:pt x="304074" y="39579"/>
                  </a:lnTo>
                  <a:lnTo>
                    <a:pt x="316639" y="36438"/>
                  </a:lnTo>
                  <a:lnTo>
                    <a:pt x="367528" y="65966"/>
                  </a:lnTo>
                  <a:lnTo>
                    <a:pt x="335442" y="106474"/>
                  </a:lnTo>
                  <a:lnTo>
                    <a:pt x="296404" y="143097"/>
                  </a:lnTo>
                  <a:lnTo>
                    <a:pt x="267007" y="165230"/>
                  </a:lnTo>
                  <a:lnTo>
                    <a:pt x="279335" y="169353"/>
                  </a:lnTo>
                  <a:lnTo>
                    <a:pt x="317163" y="180308"/>
                  </a:lnTo>
                  <a:lnTo>
                    <a:pt x="355830" y="189143"/>
                  </a:lnTo>
                  <a:lnTo>
                    <a:pt x="368784" y="191617"/>
                  </a:lnTo>
                  <a:lnTo>
                    <a:pt x="368784" y="0"/>
                  </a:lnTo>
                  <a:lnTo>
                    <a:pt x="155178" y="0"/>
                  </a:lnTo>
                  <a:close/>
                </a:path>
                <a:path w="368934" h="191769">
                  <a:moveTo>
                    <a:pt x="0" y="0"/>
                  </a:moveTo>
                  <a:lnTo>
                    <a:pt x="0" y="99892"/>
                  </a:lnTo>
                  <a:lnTo>
                    <a:pt x="16550" y="89879"/>
                  </a:lnTo>
                  <a:lnTo>
                    <a:pt x="48591" y="67262"/>
                  </a:lnTo>
                  <a:lnTo>
                    <a:pt x="78865" y="41464"/>
                  </a:lnTo>
                  <a:lnTo>
                    <a:pt x="11685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7175" y="2578350"/>
              <a:ext cx="1232632" cy="630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7071" y="3269471"/>
              <a:ext cx="1251375" cy="6532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681782" y="3274350"/>
              <a:ext cx="1209040" cy="610235"/>
            </a:xfrm>
            <a:custGeom>
              <a:avLst/>
              <a:gdLst/>
              <a:ahLst/>
              <a:cxnLst/>
              <a:rect l="l" t="t" r="r" b="b"/>
              <a:pathLst>
                <a:path w="1209040" h="610235">
                  <a:moveTo>
                    <a:pt x="1154729" y="340513"/>
                  </a:moveTo>
                  <a:lnTo>
                    <a:pt x="719978" y="340513"/>
                  </a:lnTo>
                  <a:lnTo>
                    <a:pt x="719978" y="600609"/>
                  </a:lnTo>
                  <a:lnTo>
                    <a:pt x="814216" y="600609"/>
                  </a:lnTo>
                  <a:lnTo>
                    <a:pt x="814216" y="572966"/>
                  </a:lnTo>
                  <a:lnTo>
                    <a:pt x="1154729" y="572966"/>
                  </a:lnTo>
                  <a:lnTo>
                    <a:pt x="1154729" y="488780"/>
                  </a:lnTo>
                  <a:lnTo>
                    <a:pt x="814216" y="488780"/>
                  </a:lnTo>
                  <a:lnTo>
                    <a:pt x="814216" y="424070"/>
                  </a:lnTo>
                  <a:lnTo>
                    <a:pt x="1154729" y="424070"/>
                  </a:lnTo>
                  <a:lnTo>
                    <a:pt x="1154729" y="340513"/>
                  </a:lnTo>
                  <a:close/>
                </a:path>
                <a:path w="1209040" h="610235">
                  <a:moveTo>
                    <a:pt x="1154729" y="572966"/>
                  </a:moveTo>
                  <a:lnTo>
                    <a:pt x="1056093" y="572966"/>
                  </a:lnTo>
                  <a:lnTo>
                    <a:pt x="1056093" y="598096"/>
                  </a:lnTo>
                  <a:lnTo>
                    <a:pt x="1154729" y="598096"/>
                  </a:lnTo>
                  <a:lnTo>
                    <a:pt x="1154729" y="572966"/>
                  </a:lnTo>
                  <a:close/>
                </a:path>
                <a:path w="1209040" h="610235">
                  <a:moveTo>
                    <a:pt x="1154729" y="424070"/>
                  </a:moveTo>
                  <a:lnTo>
                    <a:pt x="1056093" y="424070"/>
                  </a:lnTo>
                  <a:lnTo>
                    <a:pt x="1056093" y="488780"/>
                  </a:lnTo>
                  <a:lnTo>
                    <a:pt x="1154729" y="488780"/>
                  </a:lnTo>
                  <a:lnTo>
                    <a:pt x="1154729" y="424070"/>
                  </a:lnTo>
                  <a:close/>
                </a:path>
                <a:path w="1209040" h="610235">
                  <a:moveTo>
                    <a:pt x="1208759" y="220516"/>
                  </a:moveTo>
                  <a:lnTo>
                    <a:pt x="651498" y="220516"/>
                  </a:lnTo>
                  <a:lnTo>
                    <a:pt x="651498" y="305331"/>
                  </a:lnTo>
                  <a:lnTo>
                    <a:pt x="1208759" y="305331"/>
                  </a:lnTo>
                  <a:lnTo>
                    <a:pt x="1208759" y="220516"/>
                  </a:lnTo>
                  <a:close/>
                </a:path>
                <a:path w="1209040" h="610235">
                  <a:moveTo>
                    <a:pt x="745108" y="3141"/>
                  </a:moveTo>
                  <a:lnTo>
                    <a:pt x="726302" y="53087"/>
                  </a:lnTo>
                  <a:lnTo>
                    <a:pt x="701863" y="100625"/>
                  </a:lnTo>
                  <a:lnTo>
                    <a:pt x="672754" y="143411"/>
                  </a:lnTo>
                  <a:lnTo>
                    <a:pt x="640189" y="178423"/>
                  </a:lnTo>
                  <a:lnTo>
                    <a:pt x="648257" y="182389"/>
                  </a:lnTo>
                  <a:lnTo>
                    <a:pt x="687181" y="203436"/>
                  </a:lnTo>
                  <a:lnTo>
                    <a:pt x="714952" y="220516"/>
                  </a:lnTo>
                  <a:lnTo>
                    <a:pt x="729401" y="220516"/>
                  </a:lnTo>
                  <a:lnTo>
                    <a:pt x="755317" y="186493"/>
                  </a:lnTo>
                  <a:lnTo>
                    <a:pt x="770866" y="163345"/>
                  </a:lnTo>
                  <a:lnTo>
                    <a:pt x="1174205" y="163345"/>
                  </a:lnTo>
                  <a:lnTo>
                    <a:pt x="1174205" y="80416"/>
                  </a:lnTo>
                  <a:lnTo>
                    <a:pt x="815472" y="80416"/>
                  </a:lnTo>
                  <a:lnTo>
                    <a:pt x="821342" y="66751"/>
                  </a:lnTo>
                  <a:lnTo>
                    <a:pt x="826899" y="52982"/>
                  </a:lnTo>
                  <a:lnTo>
                    <a:pt x="832023" y="39422"/>
                  </a:lnTo>
                  <a:lnTo>
                    <a:pt x="836833" y="25758"/>
                  </a:lnTo>
                  <a:lnTo>
                    <a:pt x="745108" y="3141"/>
                  </a:lnTo>
                  <a:close/>
                </a:path>
                <a:path w="1209040" h="610235">
                  <a:moveTo>
                    <a:pt x="995781" y="163345"/>
                  </a:moveTo>
                  <a:lnTo>
                    <a:pt x="898401" y="163345"/>
                  </a:lnTo>
                  <a:lnTo>
                    <a:pt x="898401" y="220516"/>
                  </a:lnTo>
                  <a:lnTo>
                    <a:pt x="995781" y="220516"/>
                  </a:lnTo>
                  <a:lnTo>
                    <a:pt x="995781" y="163345"/>
                  </a:lnTo>
                  <a:close/>
                </a:path>
                <a:path w="1209040" h="610235">
                  <a:moveTo>
                    <a:pt x="995781" y="3769"/>
                  </a:moveTo>
                  <a:lnTo>
                    <a:pt x="898401" y="3769"/>
                  </a:lnTo>
                  <a:lnTo>
                    <a:pt x="898401" y="80416"/>
                  </a:lnTo>
                  <a:lnTo>
                    <a:pt x="995781" y="80416"/>
                  </a:lnTo>
                  <a:lnTo>
                    <a:pt x="995781" y="3769"/>
                  </a:lnTo>
                  <a:close/>
                </a:path>
                <a:path w="1209040" h="610235">
                  <a:moveTo>
                    <a:pt x="581134" y="94237"/>
                  </a:moveTo>
                  <a:lnTo>
                    <a:pt x="65966" y="94237"/>
                  </a:lnTo>
                  <a:lnTo>
                    <a:pt x="65927" y="315716"/>
                  </a:lnTo>
                  <a:lnTo>
                    <a:pt x="65338" y="336665"/>
                  </a:lnTo>
                  <a:lnTo>
                    <a:pt x="62511" y="380093"/>
                  </a:lnTo>
                  <a:lnTo>
                    <a:pt x="56058" y="423926"/>
                  </a:lnTo>
                  <a:lnTo>
                    <a:pt x="44501" y="466582"/>
                  </a:lnTo>
                  <a:lnTo>
                    <a:pt x="26255" y="506542"/>
                  </a:lnTo>
                  <a:lnTo>
                    <a:pt x="0" y="542182"/>
                  </a:lnTo>
                  <a:lnTo>
                    <a:pt x="8872" y="548167"/>
                  </a:lnTo>
                  <a:lnTo>
                    <a:pt x="40103" y="573699"/>
                  </a:lnTo>
                  <a:lnTo>
                    <a:pt x="69008" y="601985"/>
                  </a:lnTo>
                  <a:lnTo>
                    <a:pt x="76018" y="610033"/>
                  </a:lnTo>
                  <a:lnTo>
                    <a:pt x="93509" y="589165"/>
                  </a:lnTo>
                  <a:lnTo>
                    <a:pt x="121738" y="541932"/>
                  </a:lnTo>
                  <a:lnTo>
                    <a:pt x="141314" y="488139"/>
                  </a:lnTo>
                  <a:lnTo>
                    <a:pt x="154278" y="432067"/>
                  </a:lnTo>
                  <a:lnTo>
                    <a:pt x="161289" y="375150"/>
                  </a:lnTo>
                  <a:lnTo>
                    <a:pt x="164387" y="321706"/>
                  </a:lnTo>
                  <a:lnTo>
                    <a:pt x="164602" y="296535"/>
                  </a:lnTo>
                  <a:lnTo>
                    <a:pt x="164602" y="183449"/>
                  </a:lnTo>
                  <a:lnTo>
                    <a:pt x="581134" y="183449"/>
                  </a:lnTo>
                  <a:lnTo>
                    <a:pt x="581134" y="94237"/>
                  </a:lnTo>
                  <a:close/>
                </a:path>
                <a:path w="1209040" h="610235">
                  <a:moveTo>
                    <a:pt x="363130" y="0"/>
                  </a:moveTo>
                  <a:lnTo>
                    <a:pt x="265751" y="16962"/>
                  </a:lnTo>
                  <a:lnTo>
                    <a:pt x="268123" y="25915"/>
                  </a:lnTo>
                  <a:lnTo>
                    <a:pt x="270515" y="35182"/>
                  </a:lnTo>
                  <a:lnTo>
                    <a:pt x="279860" y="74526"/>
                  </a:lnTo>
                  <a:lnTo>
                    <a:pt x="283970" y="94237"/>
                  </a:lnTo>
                  <a:lnTo>
                    <a:pt x="388260" y="94237"/>
                  </a:lnTo>
                  <a:lnTo>
                    <a:pt x="377056" y="47328"/>
                  </a:lnTo>
                  <a:lnTo>
                    <a:pt x="366705" y="11267"/>
                  </a:lnTo>
                  <a:lnTo>
                    <a:pt x="36313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01761" y="3614863"/>
              <a:ext cx="434975" cy="260350"/>
            </a:xfrm>
            <a:custGeom>
              <a:avLst/>
              <a:gdLst/>
              <a:ahLst/>
              <a:cxnLst/>
              <a:rect l="l" t="t" r="r" b="b"/>
              <a:pathLst>
                <a:path w="434975" h="260350">
                  <a:moveTo>
                    <a:pt x="94237" y="83557"/>
                  </a:moveTo>
                  <a:lnTo>
                    <a:pt x="94237" y="148267"/>
                  </a:lnTo>
                  <a:lnTo>
                    <a:pt x="336115" y="148267"/>
                  </a:lnTo>
                  <a:lnTo>
                    <a:pt x="336115" y="83557"/>
                  </a:lnTo>
                  <a:lnTo>
                    <a:pt x="94237" y="83557"/>
                  </a:lnTo>
                  <a:close/>
                </a:path>
                <a:path w="434975" h="260350">
                  <a:moveTo>
                    <a:pt x="0" y="0"/>
                  </a:moveTo>
                  <a:lnTo>
                    <a:pt x="434751" y="0"/>
                  </a:lnTo>
                  <a:lnTo>
                    <a:pt x="434751" y="257583"/>
                  </a:lnTo>
                  <a:lnTo>
                    <a:pt x="336115" y="257583"/>
                  </a:lnTo>
                  <a:lnTo>
                    <a:pt x="336115" y="232453"/>
                  </a:lnTo>
                  <a:lnTo>
                    <a:pt x="94237" y="232453"/>
                  </a:lnTo>
                  <a:lnTo>
                    <a:pt x="94237" y="260096"/>
                  </a:lnTo>
                  <a:lnTo>
                    <a:pt x="0" y="260096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99248" y="3425759"/>
              <a:ext cx="192873" cy="810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321972" y="3277491"/>
              <a:ext cx="568960" cy="302260"/>
            </a:xfrm>
            <a:custGeom>
              <a:avLst/>
              <a:gdLst/>
              <a:ahLst/>
              <a:cxnLst/>
              <a:rect l="l" t="t" r="r" b="b"/>
              <a:pathLst>
                <a:path w="568959" h="302260">
                  <a:moveTo>
                    <a:pt x="104918" y="0"/>
                  </a:moveTo>
                  <a:lnTo>
                    <a:pt x="196643" y="22617"/>
                  </a:lnTo>
                  <a:lnTo>
                    <a:pt x="191833" y="36281"/>
                  </a:lnTo>
                  <a:lnTo>
                    <a:pt x="186669" y="49946"/>
                  </a:lnTo>
                  <a:lnTo>
                    <a:pt x="181152" y="63610"/>
                  </a:lnTo>
                  <a:lnTo>
                    <a:pt x="175282" y="77275"/>
                  </a:lnTo>
                  <a:lnTo>
                    <a:pt x="258212" y="77275"/>
                  </a:lnTo>
                  <a:lnTo>
                    <a:pt x="258212" y="628"/>
                  </a:lnTo>
                  <a:lnTo>
                    <a:pt x="355591" y="628"/>
                  </a:lnTo>
                  <a:lnTo>
                    <a:pt x="355591" y="77275"/>
                  </a:lnTo>
                  <a:lnTo>
                    <a:pt x="534015" y="77275"/>
                  </a:lnTo>
                  <a:lnTo>
                    <a:pt x="534015" y="160204"/>
                  </a:lnTo>
                  <a:lnTo>
                    <a:pt x="355591" y="160204"/>
                  </a:lnTo>
                  <a:lnTo>
                    <a:pt x="355591" y="217375"/>
                  </a:lnTo>
                  <a:lnTo>
                    <a:pt x="568569" y="217375"/>
                  </a:lnTo>
                  <a:lnTo>
                    <a:pt x="568569" y="302189"/>
                  </a:lnTo>
                  <a:lnTo>
                    <a:pt x="11308" y="302189"/>
                  </a:lnTo>
                  <a:lnTo>
                    <a:pt x="11308" y="217375"/>
                  </a:lnTo>
                  <a:lnTo>
                    <a:pt x="74762" y="217375"/>
                  </a:lnTo>
                  <a:lnTo>
                    <a:pt x="66068" y="211760"/>
                  </a:lnTo>
                  <a:lnTo>
                    <a:pt x="26401" y="188829"/>
                  </a:lnTo>
                  <a:lnTo>
                    <a:pt x="0" y="175282"/>
                  </a:lnTo>
                  <a:lnTo>
                    <a:pt x="16704" y="158753"/>
                  </a:lnTo>
                  <a:lnTo>
                    <a:pt x="47560" y="119844"/>
                  </a:lnTo>
                  <a:lnTo>
                    <a:pt x="74629" y="73947"/>
                  </a:lnTo>
                  <a:lnTo>
                    <a:pt x="96261" y="25185"/>
                  </a:lnTo>
                  <a:lnTo>
                    <a:pt x="10491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69846" y="3261890"/>
              <a:ext cx="1233575" cy="63453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797424" y="2023184"/>
            <a:ext cx="2553970" cy="2553970"/>
            <a:chOff x="15797424" y="2023184"/>
            <a:chExt cx="2553970" cy="255397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07895" y="2033655"/>
              <a:ext cx="2532802" cy="25328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07895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32283" y="2932716"/>
              <a:ext cx="1898371" cy="6444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5373" y="2925146"/>
              <a:ext cx="1880361" cy="6269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3021488" y="4821004"/>
            <a:ext cx="2553970" cy="2553970"/>
            <a:chOff x="13021488" y="4821004"/>
            <a:chExt cx="2553970" cy="2553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1959" y="4831475"/>
              <a:ext cx="2532802" cy="2532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31959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73301" y="5052442"/>
              <a:ext cx="1262579" cy="6444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5448" y="5044872"/>
              <a:ext cx="1244255" cy="6269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683353" y="5734746"/>
              <a:ext cx="1262579" cy="63940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688065" y="5739825"/>
              <a:ext cx="1220470" cy="596265"/>
            </a:xfrm>
            <a:custGeom>
              <a:avLst/>
              <a:gdLst/>
              <a:ahLst/>
              <a:cxnLst/>
              <a:rect l="l" t="t" r="r" b="b"/>
              <a:pathLst>
                <a:path w="1220469" h="596264">
                  <a:moveTo>
                    <a:pt x="583957" y="528360"/>
                  </a:moveTo>
                  <a:lnTo>
                    <a:pt x="382606" y="528360"/>
                  </a:lnTo>
                  <a:lnTo>
                    <a:pt x="400139" y="538864"/>
                  </a:lnTo>
                  <a:lnTo>
                    <a:pt x="437249" y="557869"/>
                  </a:lnTo>
                  <a:lnTo>
                    <a:pt x="477168" y="574247"/>
                  </a:lnTo>
                  <a:lnTo>
                    <a:pt x="520131" y="587882"/>
                  </a:lnTo>
                  <a:lnTo>
                    <a:pt x="542810" y="593699"/>
                  </a:lnTo>
                  <a:lnTo>
                    <a:pt x="547758" y="583804"/>
                  </a:lnTo>
                  <a:lnTo>
                    <a:pt x="553491" y="573438"/>
                  </a:lnTo>
                  <a:lnTo>
                    <a:pt x="560009" y="562600"/>
                  </a:lnTo>
                  <a:lnTo>
                    <a:pt x="567312" y="551292"/>
                  </a:lnTo>
                  <a:lnTo>
                    <a:pt x="574969" y="540219"/>
                  </a:lnTo>
                  <a:lnTo>
                    <a:pt x="582665" y="529944"/>
                  </a:lnTo>
                  <a:lnTo>
                    <a:pt x="583957" y="528360"/>
                  </a:lnTo>
                  <a:close/>
                </a:path>
                <a:path w="1220469" h="596264">
                  <a:moveTo>
                    <a:pt x="319780" y="351821"/>
                  </a:moveTo>
                  <a:lnTo>
                    <a:pt x="273290" y="351821"/>
                  </a:lnTo>
                  <a:lnTo>
                    <a:pt x="236223" y="364386"/>
                  </a:lnTo>
                  <a:lnTo>
                    <a:pt x="252930" y="393600"/>
                  </a:lnTo>
                  <a:lnTo>
                    <a:pt x="271169" y="420929"/>
                  </a:lnTo>
                  <a:lnTo>
                    <a:pt x="290940" y="446373"/>
                  </a:lnTo>
                  <a:lnTo>
                    <a:pt x="312241" y="469933"/>
                  </a:lnTo>
                  <a:lnTo>
                    <a:pt x="296144" y="477334"/>
                  </a:lnTo>
                  <a:lnTo>
                    <a:pt x="244181" y="496005"/>
                  </a:lnTo>
                  <a:lnTo>
                    <a:pt x="206669" y="505429"/>
                  </a:lnTo>
                  <a:lnTo>
                    <a:pt x="167115" y="512654"/>
                  </a:lnTo>
                  <a:lnTo>
                    <a:pt x="173011" y="520900"/>
                  </a:lnTo>
                  <a:lnTo>
                    <a:pt x="195946" y="561820"/>
                  </a:lnTo>
                  <a:lnTo>
                    <a:pt x="208580" y="591814"/>
                  </a:lnTo>
                  <a:lnTo>
                    <a:pt x="232748" y="586101"/>
                  </a:lnTo>
                  <a:lnTo>
                    <a:pt x="279081" y="572907"/>
                  </a:lnTo>
                  <a:lnTo>
                    <a:pt x="322706" y="557280"/>
                  </a:lnTo>
                  <a:lnTo>
                    <a:pt x="363385" y="538746"/>
                  </a:lnTo>
                  <a:lnTo>
                    <a:pt x="382606" y="528360"/>
                  </a:lnTo>
                  <a:lnTo>
                    <a:pt x="583957" y="528360"/>
                  </a:lnTo>
                  <a:lnTo>
                    <a:pt x="590081" y="520862"/>
                  </a:lnTo>
                  <a:lnTo>
                    <a:pt x="597468" y="512654"/>
                  </a:lnTo>
                  <a:lnTo>
                    <a:pt x="578387" y="509040"/>
                  </a:lnTo>
                  <a:lnTo>
                    <a:pt x="524067" y="495272"/>
                  </a:lnTo>
                  <a:lnTo>
                    <a:pt x="474622" y="476984"/>
                  </a:lnTo>
                  <a:lnTo>
                    <a:pt x="459253" y="469933"/>
                  </a:lnTo>
                  <a:lnTo>
                    <a:pt x="476117" y="452263"/>
                  </a:lnTo>
                  <a:lnTo>
                    <a:pt x="491843" y="433180"/>
                  </a:lnTo>
                  <a:lnTo>
                    <a:pt x="498326" y="424070"/>
                  </a:lnTo>
                  <a:lnTo>
                    <a:pt x="385119" y="424070"/>
                  </a:lnTo>
                  <a:lnTo>
                    <a:pt x="366134" y="407598"/>
                  </a:lnTo>
                  <a:lnTo>
                    <a:pt x="348916" y="390066"/>
                  </a:lnTo>
                  <a:lnTo>
                    <a:pt x="333464" y="371474"/>
                  </a:lnTo>
                  <a:lnTo>
                    <a:pt x="319780" y="351821"/>
                  </a:lnTo>
                  <a:close/>
                </a:path>
                <a:path w="1220469" h="596264">
                  <a:moveTo>
                    <a:pt x="155806" y="188475"/>
                  </a:moveTo>
                  <a:lnTo>
                    <a:pt x="0" y="188475"/>
                  </a:lnTo>
                  <a:lnTo>
                    <a:pt x="0" y="275803"/>
                  </a:lnTo>
                  <a:lnTo>
                    <a:pt x="67851" y="275803"/>
                  </a:lnTo>
                  <a:lnTo>
                    <a:pt x="67777" y="446373"/>
                  </a:lnTo>
                  <a:lnTo>
                    <a:pt x="57799" y="484801"/>
                  </a:lnTo>
                  <a:lnTo>
                    <a:pt x="36438" y="510141"/>
                  </a:lnTo>
                  <a:lnTo>
                    <a:pt x="42547" y="517621"/>
                  </a:lnTo>
                  <a:lnTo>
                    <a:pt x="67983" y="557967"/>
                  </a:lnTo>
                  <a:lnTo>
                    <a:pt x="81044" y="587416"/>
                  </a:lnTo>
                  <a:lnTo>
                    <a:pt x="84166" y="583151"/>
                  </a:lnTo>
                  <a:lnTo>
                    <a:pt x="118061" y="548700"/>
                  </a:lnTo>
                  <a:lnTo>
                    <a:pt x="148429" y="520862"/>
                  </a:lnTo>
                  <a:lnTo>
                    <a:pt x="235594" y="442290"/>
                  </a:lnTo>
                  <a:lnTo>
                    <a:pt x="231076" y="434967"/>
                  </a:lnTo>
                  <a:lnTo>
                    <a:pt x="226459" y="426662"/>
                  </a:lnTo>
                  <a:lnTo>
                    <a:pt x="221724" y="417376"/>
                  </a:lnTo>
                  <a:lnTo>
                    <a:pt x="216852" y="407108"/>
                  </a:lnTo>
                  <a:lnTo>
                    <a:pt x="155806" y="407108"/>
                  </a:lnTo>
                  <a:lnTo>
                    <a:pt x="155806" y="188475"/>
                  </a:lnTo>
                  <a:close/>
                </a:path>
                <a:path w="1220469" h="596264">
                  <a:moveTo>
                    <a:pt x="505743" y="263866"/>
                  </a:moveTo>
                  <a:lnTo>
                    <a:pt x="491293" y="267007"/>
                  </a:lnTo>
                  <a:lnTo>
                    <a:pt x="219260" y="267007"/>
                  </a:lnTo>
                  <a:lnTo>
                    <a:pt x="219260" y="351821"/>
                  </a:lnTo>
                  <a:lnTo>
                    <a:pt x="445431" y="351821"/>
                  </a:lnTo>
                  <a:lnTo>
                    <a:pt x="432473" y="371827"/>
                  </a:lnTo>
                  <a:lnTo>
                    <a:pt x="418102" y="390537"/>
                  </a:lnTo>
                  <a:lnTo>
                    <a:pt x="402317" y="407952"/>
                  </a:lnTo>
                  <a:lnTo>
                    <a:pt x="385119" y="424070"/>
                  </a:lnTo>
                  <a:lnTo>
                    <a:pt x="498326" y="424070"/>
                  </a:lnTo>
                  <a:lnTo>
                    <a:pt x="519879" y="390773"/>
                  </a:lnTo>
                  <a:lnTo>
                    <a:pt x="543203" y="342162"/>
                  </a:lnTo>
                  <a:lnTo>
                    <a:pt x="561658" y="287111"/>
                  </a:lnTo>
                  <a:lnTo>
                    <a:pt x="505743" y="263866"/>
                  </a:lnTo>
                  <a:close/>
                </a:path>
                <a:path w="1220469" h="596264">
                  <a:moveTo>
                    <a:pt x="201040" y="366271"/>
                  </a:moveTo>
                  <a:lnTo>
                    <a:pt x="155806" y="407108"/>
                  </a:lnTo>
                  <a:lnTo>
                    <a:pt x="216852" y="407108"/>
                  </a:lnTo>
                  <a:lnTo>
                    <a:pt x="212202" y="396427"/>
                  </a:lnTo>
                  <a:lnTo>
                    <a:pt x="208004" y="386061"/>
                  </a:lnTo>
                  <a:lnTo>
                    <a:pt x="204277" y="376009"/>
                  </a:lnTo>
                  <a:lnTo>
                    <a:pt x="201040" y="366271"/>
                  </a:lnTo>
                  <a:close/>
                </a:path>
                <a:path w="1220469" h="596264">
                  <a:moveTo>
                    <a:pt x="508256" y="15706"/>
                  </a:moveTo>
                  <a:lnTo>
                    <a:pt x="268264" y="15706"/>
                  </a:lnTo>
                  <a:lnTo>
                    <a:pt x="268188" y="93275"/>
                  </a:lnTo>
                  <a:lnTo>
                    <a:pt x="267347" y="103583"/>
                  </a:lnTo>
                  <a:lnTo>
                    <a:pt x="254900" y="144040"/>
                  </a:lnTo>
                  <a:lnTo>
                    <a:pt x="216904" y="180949"/>
                  </a:lnTo>
                  <a:lnTo>
                    <a:pt x="184078" y="197271"/>
                  </a:lnTo>
                  <a:lnTo>
                    <a:pt x="191129" y="203419"/>
                  </a:lnTo>
                  <a:lnTo>
                    <a:pt x="224693" y="238731"/>
                  </a:lnTo>
                  <a:lnTo>
                    <a:pt x="243762" y="263866"/>
                  </a:lnTo>
                  <a:lnTo>
                    <a:pt x="272092" y="248338"/>
                  </a:lnTo>
                  <a:lnTo>
                    <a:pt x="314499" y="211785"/>
                  </a:lnTo>
                  <a:lnTo>
                    <a:pt x="338883" y="168671"/>
                  </a:lnTo>
                  <a:lnTo>
                    <a:pt x="351134" y="123237"/>
                  </a:lnTo>
                  <a:lnTo>
                    <a:pt x="353078" y="99892"/>
                  </a:lnTo>
                  <a:lnTo>
                    <a:pt x="508256" y="99892"/>
                  </a:lnTo>
                  <a:lnTo>
                    <a:pt x="508256" y="15706"/>
                  </a:lnTo>
                  <a:close/>
                </a:path>
                <a:path w="1220469" h="596264">
                  <a:moveTo>
                    <a:pt x="508256" y="99892"/>
                  </a:moveTo>
                  <a:lnTo>
                    <a:pt x="422186" y="99892"/>
                  </a:lnTo>
                  <a:lnTo>
                    <a:pt x="422305" y="153691"/>
                  </a:lnTo>
                  <a:lnTo>
                    <a:pt x="425562" y="193907"/>
                  </a:lnTo>
                  <a:lnTo>
                    <a:pt x="449613" y="236861"/>
                  </a:lnTo>
                  <a:lnTo>
                    <a:pt x="509513" y="250672"/>
                  </a:lnTo>
                  <a:lnTo>
                    <a:pt x="553386" y="250672"/>
                  </a:lnTo>
                  <a:lnTo>
                    <a:pt x="588044" y="245018"/>
                  </a:lnTo>
                  <a:lnTo>
                    <a:pt x="586924" y="236655"/>
                  </a:lnTo>
                  <a:lnTo>
                    <a:pt x="585911" y="227741"/>
                  </a:lnTo>
                  <a:lnTo>
                    <a:pt x="582846" y="188475"/>
                  </a:lnTo>
                  <a:lnTo>
                    <a:pt x="582048" y="175282"/>
                  </a:lnTo>
                  <a:lnTo>
                    <a:pt x="514015" y="175282"/>
                  </a:lnTo>
                  <a:lnTo>
                    <a:pt x="511293" y="173188"/>
                  </a:lnTo>
                  <a:lnTo>
                    <a:pt x="509866" y="168671"/>
                  </a:lnTo>
                  <a:lnTo>
                    <a:pt x="508675" y="164602"/>
                  </a:lnTo>
                  <a:lnTo>
                    <a:pt x="508152" y="157900"/>
                  </a:lnTo>
                  <a:lnTo>
                    <a:pt x="508256" y="99892"/>
                  </a:lnTo>
                  <a:close/>
                </a:path>
                <a:path w="1220469" h="596264">
                  <a:moveTo>
                    <a:pt x="581762" y="170256"/>
                  </a:moveTo>
                  <a:lnTo>
                    <a:pt x="544695" y="175282"/>
                  </a:lnTo>
                  <a:lnTo>
                    <a:pt x="582048" y="175282"/>
                  </a:lnTo>
                  <a:lnTo>
                    <a:pt x="581762" y="170256"/>
                  </a:lnTo>
                  <a:close/>
                </a:path>
                <a:path w="1220469" h="596264">
                  <a:moveTo>
                    <a:pt x="94866" y="2513"/>
                  </a:moveTo>
                  <a:lnTo>
                    <a:pt x="36438" y="57799"/>
                  </a:lnTo>
                  <a:lnTo>
                    <a:pt x="50060" y="70064"/>
                  </a:lnTo>
                  <a:lnTo>
                    <a:pt x="63898" y="82968"/>
                  </a:lnTo>
                  <a:lnTo>
                    <a:pt x="92143" y="110572"/>
                  </a:lnTo>
                  <a:lnTo>
                    <a:pt x="128086" y="150388"/>
                  </a:lnTo>
                  <a:lnTo>
                    <a:pt x="136959" y="162089"/>
                  </a:lnTo>
                  <a:lnTo>
                    <a:pt x="199156" y="99263"/>
                  </a:lnTo>
                  <a:lnTo>
                    <a:pt x="165687" y="63924"/>
                  </a:lnTo>
                  <a:lnTo>
                    <a:pt x="136728" y="37793"/>
                  </a:lnTo>
                  <a:lnTo>
                    <a:pt x="108414" y="13605"/>
                  </a:lnTo>
                  <a:lnTo>
                    <a:pt x="94866" y="2513"/>
                  </a:lnTo>
                  <a:close/>
                </a:path>
                <a:path w="1220469" h="596264">
                  <a:moveTo>
                    <a:pt x="811074" y="188475"/>
                  </a:moveTo>
                  <a:lnTo>
                    <a:pt x="630766" y="188475"/>
                  </a:lnTo>
                  <a:lnTo>
                    <a:pt x="630766" y="278944"/>
                  </a:lnTo>
                  <a:lnTo>
                    <a:pt x="717465" y="278944"/>
                  </a:lnTo>
                  <a:lnTo>
                    <a:pt x="717465" y="448572"/>
                  </a:lnTo>
                  <a:lnTo>
                    <a:pt x="705318" y="486477"/>
                  </a:lnTo>
                  <a:lnTo>
                    <a:pt x="681026" y="510769"/>
                  </a:lnTo>
                  <a:lnTo>
                    <a:pt x="687071" y="519274"/>
                  </a:lnTo>
                  <a:lnTo>
                    <a:pt x="712134" y="564009"/>
                  </a:lnTo>
                  <a:lnTo>
                    <a:pt x="725004" y="596212"/>
                  </a:lnTo>
                  <a:lnTo>
                    <a:pt x="728436" y="591953"/>
                  </a:lnTo>
                  <a:lnTo>
                    <a:pt x="765919" y="558870"/>
                  </a:lnTo>
                  <a:lnTo>
                    <a:pt x="865201" y="484244"/>
                  </a:lnTo>
                  <a:lnTo>
                    <a:pt x="895888" y="461766"/>
                  </a:lnTo>
                  <a:lnTo>
                    <a:pt x="892078" y="453579"/>
                  </a:lnTo>
                  <a:lnTo>
                    <a:pt x="888179" y="444253"/>
                  </a:lnTo>
                  <a:lnTo>
                    <a:pt x="884182" y="433789"/>
                  </a:lnTo>
                  <a:lnTo>
                    <a:pt x="880077" y="422186"/>
                  </a:lnTo>
                  <a:lnTo>
                    <a:pt x="878450" y="417160"/>
                  </a:lnTo>
                  <a:lnTo>
                    <a:pt x="811074" y="417160"/>
                  </a:lnTo>
                  <a:lnTo>
                    <a:pt x="811074" y="188475"/>
                  </a:lnTo>
                  <a:close/>
                </a:path>
                <a:path w="1220469" h="596264">
                  <a:moveTo>
                    <a:pt x="1083108" y="284598"/>
                  </a:moveTo>
                  <a:lnTo>
                    <a:pt x="984472" y="284598"/>
                  </a:lnTo>
                  <a:lnTo>
                    <a:pt x="984472" y="593699"/>
                  </a:lnTo>
                  <a:lnTo>
                    <a:pt x="1083108" y="593699"/>
                  </a:lnTo>
                  <a:lnTo>
                    <a:pt x="1083108" y="284598"/>
                  </a:lnTo>
                  <a:close/>
                </a:path>
                <a:path w="1220469" h="596264">
                  <a:moveTo>
                    <a:pt x="867617" y="376951"/>
                  </a:moveTo>
                  <a:lnTo>
                    <a:pt x="811074" y="417160"/>
                  </a:lnTo>
                  <a:lnTo>
                    <a:pt x="878450" y="417160"/>
                  </a:lnTo>
                  <a:lnTo>
                    <a:pt x="876187" y="410170"/>
                  </a:lnTo>
                  <a:lnTo>
                    <a:pt x="872826" y="398626"/>
                  </a:lnTo>
                  <a:lnTo>
                    <a:pt x="869976" y="387553"/>
                  </a:lnTo>
                  <a:lnTo>
                    <a:pt x="867617" y="376951"/>
                  </a:lnTo>
                  <a:close/>
                </a:path>
                <a:path w="1220469" h="596264">
                  <a:moveTo>
                    <a:pt x="1220067" y="189104"/>
                  </a:moveTo>
                  <a:lnTo>
                    <a:pt x="838089" y="189104"/>
                  </a:lnTo>
                  <a:lnTo>
                    <a:pt x="838089" y="284598"/>
                  </a:lnTo>
                  <a:lnTo>
                    <a:pt x="1220067" y="284598"/>
                  </a:lnTo>
                  <a:lnTo>
                    <a:pt x="1220067" y="189104"/>
                  </a:lnTo>
                  <a:close/>
                </a:path>
                <a:path w="1220469" h="596264">
                  <a:moveTo>
                    <a:pt x="1083108" y="0"/>
                  </a:moveTo>
                  <a:lnTo>
                    <a:pt x="984472" y="0"/>
                  </a:lnTo>
                  <a:lnTo>
                    <a:pt x="984472" y="189104"/>
                  </a:lnTo>
                  <a:lnTo>
                    <a:pt x="1083108" y="189104"/>
                  </a:lnTo>
                  <a:lnTo>
                    <a:pt x="1083108" y="0"/>
                  </a:lnTo>
                  <a:close/>
                </a:path>
                <a:path w="1220469" h="596264">
                  <a:moveTo>
                    <a:pt x="731914" y="628"/>
                  </a:moveTo>
                  <a:lnTo>
                    <a:pt x="674115" y="59684"/>
                  </a:lnTo>
                  <a:lnTo>
                    <a:pt x="688292" y="71424"/>
                  </a:lnTo>
                  <a:lnTo>
                    <a:pt x="702714" y="83714"/>
                  </a:lnTo>
                  <a:lnTo>
                    <a:pt x="732333" y="109944"/>
                  </a:lnTo>
                  <a:lnTo>
                    <a:pt x="770220" y="147757"/>
                  </a:lnTo>
                  <a:lnTo>
                    <a:pt x="779662" y="158948"/>
                  </a:lnTo>
                  <a:lnTo>
                    <a:pt x="841230" y="92981"/>
                  </a:lnTo>
                  <a:lnTo>
                    <a:pt x="805980" y="58937"/>
                  </a:lnTo>
                  <a:lnTo>
                    <a:pt x="775603" y="34126"/>
                  </a:lnTo>
                  <a:lnTo>
                    <a:pt x="746032" y="11166"/>
                  </a:lnTo>
                  <a:lnTo>
                    <a:pt x="731914" y="62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95909" y="6079710"/>
              <a:ext cx="149524" cy="9612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688065" y="5755531"/>
              <a:ext cx="895985" cy="581025"/>
            </a:xfrm>
            <a:custGeom>
              <a:avLst/>
              <a:gdLst/>
              <a:ahLst/>
              <a:cxnLst/>
              <a:rect l="l" t="t" r="r" b="b"/>
              <a:pathLst>
                <a:path w="895984" h="581025">
                  <a:moveTo>
                    <a:pt x="505743" y="248159"/>
                  </a:moveTo>
                  <a:lnTo>
                    <a:pt x="561658" y="271405"/>
                  </a:lnTo>
                  <a:lnTo>
                    <a:pt x="553039" y="299735"/>
                  </a:lnTo>
                  <a:lnTo>
                    <a:pt x="543203" y="326456"/>
                  </a:lnTo>
                  <a:lnTo>
                    <a:pt x="519879" y="375067"/>
                  </a:lnTo>
                  <a:lnTo>
                    <a:pt x="491843" y="417474"/>
                  </a:lnTo>
                  <a:lnTo>
                    <a:pt x="459253" y="454227"/>
                  </a:lnTo>
                  <a:lnTo>
                    <a:pt x="474622" y="461278"/>
                  </a:lnTo>
                  <a:lnTo>
                    <a:pt x="524067" y="479566"/>
                  </a:lnTo>
                  <a:lnTo>
                    <a:pt x="578387" y="493334"/>
                  </a:lnTo>
                  <a:lnTo>
                    <a:pt x="597468" y="496948"/>
                  </a:lnTo>
                  <a:lnTo>
                    <a:pt x="590047" y="505194"/>
                  </a:lnTo>
                  <a:lnTo>
                    <a:pt x="560009" y="546894"/>
                  </a:lnTo>
                  <a:lnTo>
                    <a:pt x="542810" y="577992"/>
                  </a:lnTo>
                  <a:lnTo>
                    <a:pt x="520131" y="572176"/>
                  </a:lnTo>
                  <a:lnTo>
                    <a:pt x="477168" y="558541"/>
                  </a:lnTo>
                  <a:lnTo>
                    <a:pt x="437249" y="542162"/>
                  </a:lnTo>
                  <a:lnTo>
                    <a:pt x="400139" y="523158"/>
                  </a:lnTo>
                  <a:lnTo>
                    <a:pt x="382606" y="512654"/>
                  </a:lnTo>
                  <a:lnTo>
                    <a:pt x="363385" y="523040"/>
                  </a:lnTo>
                  <a:lnTo>
                    <a:pt x="322706" y="541573"/>
                  </a:lnTo>
                  <a:lnTo>
                    <a:pt x="279081" y="557201"/>
                  </a:lnTo>
                  <a:lnTo>
                    <a:pt x="232748" y="570394"/>
                  </a:lnTo>
                  <a:lnTo>
                    <a:pt x="208580" y="576108"/>
                  </a:lnTo>
                  <a:lnTo>
                    <a:pt x="204983" y="566646"/>
                  </a:lnTo>
                  <a:lnTo>
                    <a:pt x="200779" y="556645"/>
                  </a:lnTo>
                  <a:lnTo>
                    <a:pt x="178829" y="514238"/>
                  </a:lnTo>
                  <a:lnTo>
                    <a:pt x="167115" y="496948"/>
                  </a:lnTo>
                  <a:lnTo>
                    <a:pt x="187137" y="493610"/>
                  </a:lnTo>
                  <a:lnTo>
                    <a:pt x="225690" y="485286"/>
                  </a:lnTo>
                  <a:lnTo>
                    <a:pt x="279428" y="468441"/>
                  </a:lnTo>
                  <a:lnTo>
                    <a:pt x="312241" y="454227"/>
                  </a:lnTo>
                  <a:lnTo>
                    <a:pt x="290940" y="430667"/>
                  </a:lnTo>
                  <a:lnTo>
                    <a:pt x="271169" y="405223"/>
                  </a:lnTo>
                  <a:lnTo>
                    <a:pt x="252930" y="377894"/>
                  </a:lnTo>
                  <a:lnTo>
                    <a:pt x="236223" y="348680"/>
                  </a:lnTo>
                  <a:lnTo>
                    <a:pt x="273290" y="336115"/>
                  </a:lnTo>
                  <a:lnTo>
                    <a:pt x="219260" y="336115"/>
                  </a:lnTo>
                  <a:lnTo>
                    <a:pt x="219260" y="251301"/>
                  </a:lnTo>
                  <a:lnTo>
                    <a:pt x="491293" y="251301"/>
                  </a:lnTo>
                  <a:lnTo>
                    <a:pt x="505743" y="248159"/>
                  </a:lnTo>
                  <a:close/>
                </a:path>
                <a:path w="895984" h="581025">
                  <a:moveTo>
                    <a:pt x="630766" y="172769"/>
                  </a:moveTo>
                  <a:lnTo>
                    <a:pt x="811074" y="172769"/>
                  </a:lnTo>
                  <a:lnTo>
                    <a:pt x="811074" y="401453"/>
                  </a:lnTo>
                  <a:lnTo>
                    <a:pt x="867617" y="361245"/>
                  </a:lnTo>
                  <a:lnTo>
                    <a:pt x="880077" y="406479"/>
                  </a:lnTo>
                  <a:lnTo>
                    <a:pt x="895888" y="446059"/>
                  </a:lnTo>
                  <a:lnTo>
                    <a:pt x="865201" y="468537"/>
                  </a:lnTo>
                  <a:lnTo>
                    <a:pt x="815212" y="505562"/>
                  </a:lnTo>
                  <a:lnTo>
                    <a:pt x="779678" y="532455"/>
                  </a:lnTo>
                  <a:lnTo>
                    <a:pt x="745841" y="559564"/>
                  </a:lnTo>
                  <a:lnTo>
                    <a:pt x="725004" y="580505"/>
                  </a:lnTo>
                  <a:lnTo>
                    <a:pt x="721630" y="570491"/>
                  </a:lnTo>
                  <a:lnTo>
                    <a:pt x="699594" y="524071"/>
                  </a:lnTo>
                  <a:lnTo>
                    <a:pt x="681026" y="495063"/>
                  </a:lnTo>
                  <a:lnTo>
                    <a:pt x="687428" y="490428"/>
                  </a:lnTo>
                  <a:lnTo>
                    <a:pt x="714062" y="453232"/>
                  </a:lnTo>
                  <a:lnTo>
                    <a:pt x="717465" y="432866"/>
                  </a:lnTo>
                  <a:lnTo>
                    <a:pt x="717465" y="263238"/>
                  </a:lnTo>
                  <a:lnTo>
                    <a:pt x="630766" y="263238"/>
                  </a:lnTo>
                  <a:lnTo>
                    <a:pt x="630766" y="172769"/>
                  </a:lnTo>
                  <a:close/>
                </a:path>
                <a:path w="895984" h="581025">
                  <a:moveTo>
                    <a:pt x="0" y="172769"/>
                  </a:moveTo>
                  <a:lnTo>
                    <a:pt x="155806" y="172769"/>
                  </a:lnTo>
                  <a:lnTo>
                    <a:pt x="155806" y="391401"/>
                  </a:lnTo>
                  <a:lnTo>
                    <a:pt x="201040" y="350565"/>
                  </a:lnTo>
                  <a:lnTo>
                    <a:pt x="216852" y="391401"/>
                  </a:lnTo>
                  <a:lnTo>
                    <a:pt x="235594" y="426583"/>
                  </a:lnTo>
                  <a:lnTo>
                    <a:pt x="207853" y="451520"/>
                  </a:lnTo>
                  <a:lnTo>
                    <a:pt x="162619" y="492285"/>
                  </a:lnTo>
                  <a:lnTo>
                    <a:pt x="130460" y="521518"/>
                  </a:lnTo>
                  <a:lnTo>
                    <a:pt x="99892" y="550349"/>
                  </a:lnTo>
                  <a:lnTo>
                    <a:pt x="81044" y="571710"/>
                  </a:lnTo>
                  <a:lnTo>
                    <a:pt x="77607" y="562522"/>
                  </a:lnTo>
                  <a:lnTo>
                    <a:pt x="55197" y="520291"/>
                  </a:lnTo>
                  <a:lnTo>
                    <a:pt x="36438" y="494435"/>
                  </a:lnTo>
                  <a:lnTo>
                    <a:pt x="42191" y="489607"/>
                  </a:lnTo>
                  <a:lnTo>
                    <a:pt x="65024" y="450941"/>
                  </a:lnTo>
                  <a:lnTo>
                    <a:pt x="67851" y="429725"/>
                  </a:lnTo>
                  <a:lnTo>
                    <a:pt x="67851" y="260096"/>
                  </a:lnTo>
                  <a:lnTo>
                    <a:pt x="0" y="260096"/>
                  </a:lnTo>
                  <a:lnTo>
                    <a:pt x="0" y="172769"/>
                  </a:lnTo>
                  <a:close/>
                </a:path>
                <a:path w="895984" h="581025">
                  <a:moveTo>
                    <a:pt x="268264" y="0"/>
                  </a:moveTo>
                  <a:lnTo>
                    <a:pt x="508256" y="0"/>
                  </a:lnTo>
                  <a:lnTo>
                    <a:pt x="508256" y="133189"/>
                  </a:lnTo>
                  <a:lnTo>
                    <a:pt x="508152" y="142194"/>
                  </a:lnTo>
                  <a:lnTo>
                    <a:pt x="508675" y="148895"/>
                  </a:lnTo>
                  <a:lnTo>
                    <a:pt x="509932" y="153189"/>
                  </a:lnTo>
                  <a:lnTo>
                    <a:pt x="511293" y="157482"/>
                  </a:lnTo>
                  <a:lnTo>
                    <a:pt x="514015" y="159576"/>
                  </a:lnTo>
                  <a:lnTo>
                    <a:pt x="518308" y="159576"/>
                  </a:lnTo>
                  <a:lnTo>
                    <a:pt x="544695" y="159576"/>
                  </a:lnTo>
                  <a:lnTo>
                    <a:pt x="581762" y="154550"/>
                  </a:lnTo>
                  <a:lnTo>
                    <a:pt x="582271" y="163478"/>
                  </a:lnTo>
                  <a:lnTo>
                    <a:pt x="584996" y="202572"/>
                  </a:lnTo>
                  <a:lnTo>
                    <a:pt x="588044" y="229312"/>
                  </a:lnTo>
                  <a:lnTo>
                    <a:pt x="582495" y="231720"/>
                  </a:lnTo>
                  <a:lnTo>
                    <a:pt x="576003" y="233291"/>
                  </a:lnTo>
                  <a:lnTo>
                    <a:pt x="568359" y="234024"/>
                  </a:lnTo>
                  <a:lnTo>
                    <a:pt x="560820" y="234652"/>
                  </a:lnTo>
                  <a:lnTo>
                    <a:pt x="553386" y="234966"/>
                  </a:lnTo>
                  <a:lnTo>
                    <a:pt x="545951" y="234966"/>
                  </a:lnTo>
                  <a:lnTo>
                    <a:pt x="509513" y="234966"/>
                  </a:lnTo>
                  <a:lnTo>
                    <a:pt x="465142" y="228893"/>
                  </a:lnTo>
                  <a:lnTo>
                    <a:pt x="430844" y="196000"/>
                  </a:lnTo>
                  <a:lnTo>
                    <a:pt x="422676" y="156848"/>
                  </a:lnTo>
                  <a:lnTo>
                    <a:pt x="422186" y="131933"/>
                  </a:lnTo>
                  <a:lnTo>
                    <a:pt x="422186" y="84185"/>
                  </a:lnTo>
                  <a:lnTo>
                    <a:pt x="353078" y="84185"/>
                  </a:lnTo>
                  <a:lnTo>
                    <a:pt x="346403" y="130454"/>
                  </a:lnTo>
                  <a:lnTo>
                    <a:pt x="328576" y="175073"/>
                  </a:lnTo>
                  <a:lnTo>
                    <a:pt x="295671" y="215268"/>
                  </a:lnTo>
                  <a:lnTo>
                    <a:pt x="243762" y="248159"/>
                  </a:lnTo>
                  <a:lnTo>
                    <a:pt x="238557" y="240501"/>
                  </a:lnTo>
                  <a:lnTo>
                    <a:pt x="232204" y="232126"/>
                  </a:lnTo>
                  <a:lnTo>
                    <a:pt x="198789" y="195020"/>
                  </a:lnTo>
                  <a:lnTo>
                    <a:pt x="184078" y="181565"/>
                  </a:lnTo>
                  <a:lnTo>
                    <a:pt x="201708" y="173595"/>
                  </a:lnTo>
                  <a:lnTo>
                    <a:pt x="239992" y="147430"/>
                  </a:lnTo>
                  <a:lnTo>
                    <a:pt x="263447" y="108373"/>
                  </a:lnTo>
                  <a:lnTo>
                    <a:pt x="268264" y="67223"/>
                  </a:lnTo>
                  <a:lnTo>
                    <a:pt x="26826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712567" y="5730401"/>
              <a:ext cx="186591" cy="18344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50244" y="5728516"/>
              <a:ext cx="190988" cy="18219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675814" y="5727155"/>
              <a:ext cx="1245197" cy="6219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684610" y="6418191"/>
              <a:ext cx="1224884" cy="63436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989498" y="490560"/>
                  </a:moveTo>
                  <a:lnTo>
                    <a:pt x="1007718" y="539460"/>
                  </a:lnTo>
                  <a:lnTo>
                    <a:pt x="1016847" y="578112"/>
                  </a:lnTo>
                  <a:lnTo>
                    <a:pt x="1018398" y="589301"/>
                  </a:lnTo>
                  <a:lnTo>
                    <a:pt x="1039230" y="589420"/>
                  </a:lnTo>
                  <a:lnTo>
                    <a:pt x="1092636" y="586578"/>
                  </a:lnTo>
                  <a:lnTo>
                    <a:pt x="1133954" y="576934"/>
                  </a:lnTo>
                  <a:lnTo>
                    <a:pt x="1170307" y="548592"/>
                  </a:lnTo>
                  <a:lnTo>
                    <a:pt x="1182688" y="497196"/>
                  </a:lnTo>
                  <a:lnTo>
                    <a:pt x="1182766" y="492859"/>
                  </a:lnTo>
                  <a:lnTo>
                    <a:pt x="1049894" y="492859"/>
                  </a:lnTo>
                  <a:lnTo>
                    <a:pt x="1038607" y="492759"/>
                  </a:lnTo>
                  <a:lnTo>
                    <a:pt x="1026398" y="492504"/>
                  </a:lnTo>
                  <a:lnTo>
                    <a:pt x="1014131" y="492053"/>
                  </a:lnTo>
                  <a:lnTo>
                    <a:pt x="1001824" y="491405"/>
                  </a:lnTo>
                  <a:lnTo>
                    <a:pt x="989498" y="490560"/>
                  </a:lnTo>
                  <a:close/>
                </a:path>
                <a:path w="1183005" h="592454">
                  <a:moveTo>
                    <a:pt x="1003320" y="261981"/>
                  </a:moveTo>
                  <a:lnTo>
                    <a:pt x="690450" y="261981"/>
                  </a:lnTo>
                  <a:lnTo>
                    <a:pt x="690450" y="527627"/>
                  </a:lnTo>
                  <a:lnTo>
                    <a:pt x="779662" y="527627"/>
                  </a:lnTo>
                  <a:lnTo>
                    <a:pt x="779662" y="482393"/>
                  </a:lnTo>
                  <a:lnTo>
                    <a:pt x="1003320" y="482393"/>
                  </a:lnTo>
                  <a:lnTo>
                    <a:pt x="1003320" y="404595"/>
                  </a:lnTo>
                  <a:lnTo>
                    <a:pt x="779662" y="404595"/>
                  </a:lnTo>
                  <a:lnTo>
                    <a:pt x="779662" y="339780"/>
                  </a:lnTo>
                  <a:lnTo>
                    <a:pt x="1003320" y="339780"/>
                  </a:lnTo>
                  <a:lnTo>
                    <a:pt x="1003320" y="261981"/>
                  </a:lnTo>
                  <a:close/>
                </a:path>
                <a:path w="1183005" h="592454">
                  <a:moveTo>
                    <a:pt x="1183000" y="28899"/>
                  </a:moveTo>
                  <a:lnTo>
                    <a:pt x="655268" y="28899"/>
                  </a:lnTo>
                  <a:lnTo>
                    <a:pt x="655268" y="115493"/>
                  </a:lnTo>
                  <a:lnTo>
                    <a:pt x="1088762" y="115493"/>
                  </a:lnTo>
                  <a:lnTo>
                    <a:pt x="1088762" y="483545"/>
                  </a:lnTo>
                  <a:lnTo>
                    <a:pt x="1087610" y="487419"/>
                  </a:lnTo>
                  <a:lnTo>
                    <a:pt x="1085097" y="489513"/>
                  </a:lnTo>
                  <a:lnTo>
                    <a:pt x="1082689" y="491608"/>
                  </a:lnTo>
                  <a:lnTo>
                    <a:pt x="1078605" y="492550"/>
                  </a:lnTo>
                  <a:lnTo>
                    <a:pt x="1073056" y="492550"/>
                  </a:lnTo>
                  <a:lnTo>
                    <a:pt x="1067128" y="492745"/>
                  </a:lnTo>
                  <a:lnTo>
                    <a:pt x="1059404" y="492851"/>
                  </a:lnTo>
                  <a:lnTo>
                    <a:pt x="1049894" y="492859"/>
                  </a:lnTo>
                  <a:lnTo>
                    <a:pt x="1182766" y="492859"/>
                  </a:lnTo>
                  <a:lnTo>
                    <a:pt x="1182955" y="482393"/>
                  </a:lnTo>
                  <a:lnTo>
                    <a:pt x="1183000" y="28899"/>
                  </a:lnTo>
                  <a:close/>
                </a:path>
                <a:path w="1183005" h="592454">
                  <a:moveTo>
                    <a:pt x="1003320" y="339780"/>
                  </a:moveTo>
                  <a:lnTo>
                    <a:pt x="913480" y="339780"/>
                  </a:lnTo>
                  <a:lnTo>
                    <a:pt x="913480" y="404595"/>
                  </a:lnTo>
                  <a:lnTo>
                    <a:pt x="1003320" y="404595"/>
                  </a:lnTo>
                  <a:lnTo>
                    <a:pt x="1003320" y="339780"/>
                  </a:lnTo>
                  <a:close/>
                </a:path>
                <a:path w="1183005" h="592454">
                  <a:moveTo>
                    <a:pt x="1030335" y="148267"/>
                  </a:moveTo>
                  <a:lnTo>
                    <a:pt x="662178" y="148267"/>
                  </a:lnTo>
                  <a:lnTo>
                    <a:pt x="662178" y="227322"/>
                  </a:lnTo>
                  <a:lnTo>
                    <a:pt x="1030335" y="227322"/>
                  </a:lnTo>
                  <a:lnTo>
                    <a:pt x="1030335" y="148267"/>
                  </a:lnTo>
                  <a:close/>
                </a:path>
                <a:path w="1183005" h="592454">
                  <a:moveTo>
                    <a:pt x="562091" y="518937"/>
                  </a:moveTo>
                  <a:lnTo>
                    <a:pt x="445431" y="518937"/>
                  </a:lnTo>
                  <a:lnTo>
                    <a:pt x="450966" y="528985"/>
                  </a:lnTo>
                  <a:lnTo>
                    <a:pt x="456255" y="538857"/>
                  </a:lnTo>
                  <a:lnTo>
                    <a:pt x="474867" y="575964"/>
                  </a:lnTo>
                  <a:lnTo>
                    <a:pt x="482498" y="592442"/>
                  </a:lnTo>
                  <a:lnTo>
                    <a:pt x="574851" y="542810"/>
                  </a:lnTo>
                  <a:lnTo>
                    <a:pt x="562091" y="518937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220438" y="229979"/>
                  </a:lnTo>
                  <a:lnTo>
                    <a:pt x="192873" y="280829"/>
                  </a:lnTo>
                  <a:lnTo>
                    <a:pt x="164576" y="327490"/>
                  </a:lnTo>
                  <a:lnTo>
                    <a:pt x="137692" y="367632"/>
                  </a:lnTo>
                  <a:lnTo>
                    <a:pt x="114590" y="398875"/>
                  </a:lnTo>
                  <a:lnTo>
                    <a:pt x="97379" y="419044"/>
                  </a:lnTo>
                  <a:lnTo>
                    <a:pt x="88778" y="428700"/>
                  </a:lnTo>
                  <a:lnTo>
                    <a:pt x="59306" y="456116"/>
                  </a:lnTo>
                  <a:lnTo>
                    <a:pt x="36438" y="466792"/>
                  </a:lnTo>
                  <a:lnTo>
                    <a:pt x="39699" y="474075"/>
                  </a:lnTo>
                  <a:lnTo>
                    <a:pt x="57208" y="518937"/>
                  </a:lnTo>
                  <a:lnTo>
                    <a:pt x="70106" y="557993"/>
                  </a:lnTo>
                  <a:lnTo>
                    <a:pt x="71620" y="563543"/>
                  </a:lnTo>
                  <a:lnTo>
                    <a:pt x="78235" y="560969"/>
                  </a:lnTo>
                  <a:lnTo>
                    <a:pt x="128464" y="550323"/>
                  </a:lnTo>
                  <a:lnTo>
                    <a:pt x="445431" y="518937"/>
                  </a:lnTo>
                  <a:lnTo>
                    <a:pt x="562091" y="518937"/>
                  </a:lnTo>
                  <a:lnTo>
                    <a:pt x="547287" y="492786"/>
                  </a:lnTo>
                  <a:lnTo>
                    <a:pt x="530972" y="465358"/>
                  </a:lnTo>
                  <a:lnTo>
                    <a:pt x="520174" y="447944"/>
                  </a:lnTo>
                  <a:lnTo>
                    <a:pt x="192873" y="447944"/>
                  </a:lnTo>
                  <a:lnTo>
                    <a:pt x="213861" y="422755"/>
                  </a:lnTo>
                  <a:lnTo>
                    <a:pt x="255011" y="369196"/>
                  </a:lnTo>
                  <a:lnTo>
                    <a:pt x="294689" y="311589"/>
                  </a:lnTo>
                  <a:lnTo>
                    <a:pt x="331128" y="251463"/>
                  </a:lnTo>
                  <a:lnTo>
                    <a:pt x="348052" y="220516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436007" y="322293"/>
                  </a:moveTo>
                  <a:lnTo>
                    <a:pt x="348680" y="361873"/>
                  </a:lnTo>
                  <a:lnTo>
                    <a:pt x="359727" y="378758"/>
                  </a:lnTo>
                  <a:lnTo>
                    <a:pt x="365378" y="387494"/>
                  </a:lnTo>
                  <a:lnTo>
                    <a:pt x="382776" y="414725"/>
                  </a:lnTo>
                  <a:lnTo>
                    <a:pt x="388654" y="424051"/>
                  </a:lnTo>
                  <a:lnTo>
                    <a:pt x="394542" y="433494"/>
                  </a:lnTo>
                  <a:lnTo>
                    <a:pt x="192873" y="447944"/>
                  </a:lnTo>
                  <a:lnTo>
                    <a:pt x="520174" y="447944"/>
                  </a:lnTo>
                  <a:lnTo>
                    <a:pt x="512968" y="436321"/>
                  </a:lnTo>
                  <a:lnTo>
                    <a:pt x="493964" y="406754"/>
                  </a:lnTo>
                  <a:lnTo>
                    <a:pt x="474802" y="377894"/>
                  </a:lnTo>
                  <a:lnTo>
                    <a:pt x="455483" y="349740"/>
                  </a:lnTo>
                  <a:lnTo>
                    <a:pt x="436007" y="322293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128804" y="70050"/>
                  </a:lnTo>
                  <a:lnTo>
                    <a:pt x="91515" y="131933"/>
                  </a:lnTo>
                  <a:lnTo>
                    <a:pt x="47956" y="186748"/>
                  </a:lnTo>
                  <a:lnTo>
                    <a:pt x="0" y="231197"/>
                  </a:lnTo>
                  <a:lnTo>
                    <a:pt x="10052" y="237774"/>
                  </a:lnTo>
                  <a:lnTo>
                    <a:pt x="44920" y="262923"/>
                  </a:lnTo>
                  <a:lnTo>
                    <a:pt x="77667" y="289487"/>
                  </a:lnTo>
                  <a:lnTo>
                    <a:pt x="86070" y="297163"/>
                  </a:lnTo>
                  <a:lnTo>
                    <a:pt x="110574" y="272071"/>
                  </a:lnTo>
                  <a:lnTo>
                    <a:pt x="158206" y="213601"/>
                  </a:lnTo>
                  <a:lnTo>
                    <a:pt x="181355" y="180203"/>
                  </a:lnTo>
                  <a:lnTo>
                    <a:pt x="203446" y="144884"/>
                  </a:lnTo>
                  <a:lnTo>
                    <a:pt x="223710" y="108504"/>
                  </a:lnTo>
                  <a:lnTo>
                    <a:pt x="242168" y="71064"/>
                  </a:lnTo>
                  <a:lnTo>
                    <a:pt x="258840" y="32564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333602" y="36438"/>
                  </a:lnTo>
                  <a:lnTo>
                    <a:pt x="353037" y="71305"/>
                  </a:lnTo>
                  <a:lnTo>
                    <a:pt x="373954" y="106004"/>
                  </a:lnTo>
                  <a:lnTo>
                    <a:pt x="396344" y="140527"/>
                  </a:lnTo>
                  <a:lnTo>
                    <a:pt x="420196" y="174863"/>
                  </a:lnTo>
                  <a:lnTo>
                    <a:pt x="444778" y="208103"/>
                  </a:lnTo>
                  <a:lnTo>
                    <a:pt x="469213" y="239351"/>
                  </a:lnTo>
                  <a:lnTo>
                    <a:pt x="517680" y="295907"/>
                  </a:lnTo>
                  <a:lnTo>
                    <a:pt x="525157" y="286053"/>
                  </a:lnTo>
                  <a:lnTo>
                    <a:pt x="533596" y="275816"/>
                  </a:lnTo>
                  <a:lnTo>
                    <a:pt x="563925" y="243556"/>
                  </a:lnTo>
                  <a:lnTo>
                    <a:pt x="593699" y="217375"/>
                  </a:lnTo>
                  <a:lnTo>
                    <a:pt x="570080" y="194679"/>
                  </a:lnTo>
                  <a:lnTo>
                    <a:pt x="522961" y="143634"/>
                  </a:lnTo>
                  <a:lnTo>
                    <a:pt x="477138" y="86051"/>
                  </a:lnTo>
                  <a:lnTo>
                    <a:pt x="439443" y="28408"/>
                  </a:lnTo>
                  <a:lnTo>
                    <a:pt x="42407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688693" y="6422736"/>
              <a:ext cx="1183005" cy="592455"/>
            </a:xfrm>
            <a:custGeom>
              <a:avLst/>
              <a:gdLst/>
              <a:ahLst/>
              <a:cxnLst/>
              <a:rect l="l" t="t" r="r" b="b"/>
              <a:pathLst>
                <a:path w="1183005" h="592454">
                  <a:moveTo>
                    <a:pt x="779662" y="339780"/>
                  </a:moveTo>
                  <a:lnTo>
                    <a:pt x="779662" y="404595"/>
                  </a:lnTo>
                  <a:lnTo>
                    <a:pt x="913480" y="404595"/>
                  </a:lnTo>
                  <a:lnTo>
                    <a:pt x="913480" y="339780"/>
                  </a:lnTo>
                  <a:lnTo>
                    <a:pt x="779662" y="339780"/>
                  </a:lnTo>
                  <a:close/>
                </a:path>
                <a:path w="1183005" h="592454">
                  <a:moveTo>
                    <a:pt x="690450" y="261981"/>
                  </a:moveTo>
                  <a:lnTo>
                    <a:pt x="1003320" y="261981"/>
                  </a:lnTo>
                  <a:lnTo>
                    <a:pt x="1003320" y="482393"/>
                  </a:lnTo>
                  <a:lnTo>
                    <a:pt x="779662" y="482393"/>
                  </a:lnTo>
                  <a:lnTo>
                    <a:pt x="779662" y="527627"/>
                  </a:lnTo>
                  <a:lnTo>
                    <a:pt x="690450" y="527627"/>
                  </a:lnTo>
                  <a:lnTo>
                    <a:pt x="690450" y="261981"/>
                  </a:lnTo>
                  <a:close/>
                </a:path>
                <a:path w="1183005" h="592454">
                  <a:moveTo>
                    <a:pt x="245018" y="177167"/>
                  </a:moveTo>
                  <a:lnTo>
                    <a:pt x="348052" y="220516"/>
                  </a:lnTo>
                  <a:lnTo>
                    <a:pt x="331128" y="251463"/>
                  </a:lnTo>
                  <a:lnTo>
                    <a:pt x="313341" y="281810"/>
                  </a:lnTo>
                  <a:lnTo>
                    <a:pt x="275174" y="340827"/>
                  </a:lnTo>
                  <a:lnTo>
                    <a:pt x="234574" y="396506"/>
                  </a:lnTo>
                  <a:lnTo>
                    <a:pt x="192873" y="447944"/>
                  </a:lnTo>
                  <a:lnTo>
                    <a:pt x="394542" y="433494"/>
                  </a:lnTo>
                  <a:lnTo>
                    <a:pt x="388654" y="424051"/>
                  </a:lnTo>
                  <a:lnTo>
                    <a:pt x="382776" y="414725"/>
                  </a:lnTo>
                  <a:lnTo>
                    <a:pt x="376917" y="405517"/>
                  </a:lnTo>
                  <a:lnTo>
                    <a:pt x="371088" y="396427"/>
                  </a:lnTo>
                  <a:lnTo>
                    <a:pt x="365378" y="387494"/>
                  </a:lnTo>
                  <a:lnTo>
                    <a:pt x="359727" y="378758"/>
                  </a:lnTo>
                  <a:lnTo>
                    <a:pt x="354154" y="370217"/>
                  </a:lnTo>
                  <a:lnTo>
                    <a:pt x="348680" y="361873"/>
                  </a:lnTo>
                  <a:lnTo>
                    <a:pt x="436007" y="322293"/>
                  </a:lnTo>
                  <a:lnTo>
                    <a:pt x="474802" y="377894"/>
                  </a:lnTo>
                  <a:lnTo>
                    <a:pt x="512968" y="436321"/>
                  </a:lnTo>
                  <a:lnTo>
                    <a:pt x="547287" y="492786"/>
                  </a:lnTo>
                  <a:lnTo>
                    <a:pt x="574851" y="542810"/>
                  </a:lnTo>
                  <a:lnTo>
                    <a:pt x="482498" y="592442"/>
                  </a:lnTo>
                  <a:lnTo>
                    <a:pt x="478825" y="584394"/>
                  </a:lnTo>
                  <a:lnTo>
                    <a:pt x="474867" y="575964"/>
                  </a:lnTo>
                  <a:lnTo>
                    <a:pt x="456255" y="538857"/>
                  </a:lnTo>
                  <a:lnTo>
                    <a:pt x="445431" y="518937"/>
                  </a:lnTo>
                  <a:lnTo>
                    <a:pt x="393759" y="523789"/>
                  </a:lnTo>
                  <a:lnTo>
                    <a:pt x="347122" y="528151"/>
                  </a:lnTo>
                  <a:lnTo>
                    <a:pt x="305532" y="532042"/>
                  </a:lnTo>
                  <a:lnTo>
                    <a:pt x="236821" y="538563"/>
                  </a:lnTo>
                  <a:lnTo>
                    <a:pt x="183505" y="543903"/>
                  </a:lnTo>
                  <a:lnTo>
                    <a:pt x="144260" y="548262"/>
                  </a:lnTo>
                  <a:lnTo>
                    <a:pt x="103871" y="554328"/>
                  </a:lnTo>
                  <a:lnTo>
                    <a:pt x="71620" y="563543"/>
                  </a:lnTo>
                  <a:lnTo>
                    <a:pt x="70087" y="557926"/>
                  </a:lnTo>
                  <a:lnTo>
                    <a:pt x="56856" y="517942"/>
                  </a:lnTo>
                  <a:lnTo>
                    <a:pt x="43048" y="481948"/>
                  </a:lnTo>
                  <a:lnTo>
                    <a:pt x="36438" y="466792"/>
                  </a:lnTo>
                  <a:lnTo>
                    <a:pt x="44427" y="464084"/>
                  </a:lnTo>
                  <a:lnTo>
                    <a:pt x="80717" y="437237"/>
                  </a:lnTo>
                  <a:lnTo>
                    <a:pt x="97379" y="419044"/>
                  </a:lnTo>
                  <a:lnTo>
                    <a:pt x="105253" y="410349"/>
                  </a:lnTo>
                  <a:lnTo>
                    <a:pt x="137692" y="367632"/>
                  </a:lnTo>
                  <a:lnTo>
                    <a:pt x="164576" y="327490"/>
                  </a:lnTo>
                  <a:lnTo>
                    <a:pt x="192873" y="280829"/>
                  </a:lnTo>
                  <a:lnTo>
                    <a:pt x="220438" y="229979"/>
                  </a:lnTo>
                  <a:lnTo>
                    <a:pt x="233101" y="203804"/>
                  </a:lnTo>
                  <a:lnTo>
                    <a:pt x="245018" y="177167"/>
                  </a:lnTo>
                  <a:close/>
                </a:path>
                <a:path w="1183005" h="592454">
                  <a:moveTo>
                    <a:pt x="662178" y="148267"/>
                  </a:moveTo>
                  <a:lnTo>
                    <a:pt x="1030335" y="148267"/>
                  </a:lnTo>
                  <a:lnTo>
                    <a:pt x="1030335" y="227322"/>
                  </a:lnTo>
                  <a:lnTo>
                    <a:pt x="662178" y="227322"/>
                  </a:lnTo>
                  <a:lnTo>
                    <a:pt x="662178" y="148267"/>
                  </a:lnTo>
                  <a:close/>
                </a:path>
                <a:path w="1183005" h="592454">
                  <a:moveTo>
                    <a:pt x="655268" y="28899"/>
                  </a:moveTo>
                  <a:lnTo>
                    <a:pt x="1183000" y="28899"/>
                  </a:lnTo>
                  <a:lnTo>
                    <a:pt x="1183000" y="479880"/>
                  </a:lnTo>
                  <a:lnTo>
                    <a:pt x="1178804" y="526410"/>
                  </a:lnTo>
                  <a:lnTo>
                    <a:pt x="1155314" y="565313"/>
                  </a:lnTo>
                  <a:lnTo>
                    <a:pt x="1107639" y="584358"/>
                  </a:lnTo>
                  <a:lnTo>
                    <a:pt x="1058541" y="589000"/>
                  </a:lnTo>
                  <a:lnTo>
                    <a:pt x="1039230" y="589420"/>
                  </a:lnTo>
                  <a:lnTo>
                    <a:pt x="1018398" y="589301"/>
                  </a:lnTo>
                  <a:lnTo>
                    <a:pt x="1016847" y="578112"/>
                  </a:lnTo>
                  <a:lnTo>
                    <a:pt x="1014550" y="566069"/>
                  </a:lnTo>
                  <a:lnTo>
                    <a:pt x="1003398" y="525797"/>
                  </a:lnTo>
                  <a:lnTo>
                    <a:pt x="989498" y="490560"/>
                  </a:lnTo>
                  <a:lnTo>
                    <a:pt x="1001824" y="491405"/>
                  </a:lnTo>
                  <a:lnTo>
                    <a:pt x="1014131" y="492053"/>
                  </a:lnTo>
                  <a:lnTo>
                    <a:pt x="1026398" y="492504"/>
                  </a:lnTo>
                  <a:lnTo>
                    <a:pt x="1038607" y="492759"/>
                  </a:lnTo>
                  <a:lnTo>
                    <a:pt x="1049894" y="492859"/>
                  </a:lnTo>
                  <a:lnTo>
                    <a:pt x="1059404" y="492851"/>
                  </a:lnTo>
                  <a:lnTo>
                    <a:pt x="1067128" y="492745"/>
                  </a:lnTo>
                  <a:lnTo>
                    <a:pt x="1073056" y="492550"/>
                  </a:lnTo>
                  <a:lnTo>
                    <a:pt x="1078605" y="492550"/>
                  </a:lnTo>
                  <a:lnTo>
                    <a:pt x="1082689" y="491608"/>
                  </a:lnTo>
                  <a:lnTo>
                    <a:pt x="1085097" y="489513"/>
                  </a:lnTo>
                  <a:lnTo>
                    <a:pt x="1087610" y="487419"/>
                  </a:lnTo>
                  <a:lnTo>
                    <a:pt x="1088762" y="483545"/>
                  </a:lnTo>
                  <a:lnTo>
                    <a:pt x="1088762" y="477995"/>
                  </a:lnTo>
                  <a:lnTo>
                    <a:pt x="1088762" y="115493"/>
                  </a:lnTo>
                  <a:lnTo>
                    <a:pt x="655268" y="115493"/>
                  </a:lnTo>
                  <a:lnTo>
                    <a:pt x="655268" y="28899"/>
                  </a:lnTo>
                  <a:close/>
                </a:path>
                <a:path w="1183005" h="592454">
                  <a:moveTo>
                    <a:pt x="157691" y="4397"/>
                  </a:moveTo>
                  <a:lnTo>
                    <a:pt x="258840" y="32564"/>
                  </a:lnTo>
                  <a:lnTo>
                    <a:pt x="242168" y="71064"/>
                  </a:lnTo>
                  <a:lnTo>
                    <a:pt x="223710" y="108504"/>
                  </a:lnTo>
                  <a:lnTo>
                    <a:pt x="203446" y="144884"/>
                  </a:lnTo>
                  <a:lnTo>
                    <a:pt x="181355" y="180203"/>
                  </a:lnTo>
                  <a:lnTo>
                    <a:pt x="158206" y="213601"/>
                  </a:lnTo>
                  <a:lnTo>
                    <a:pt x="134616" y="244220"/>
                  </a:lnTo>
                  <a:lnTo>
                    <a:pt x="86070" y="297163"/>
                  </a:lnTo>
                  <a:lnTo>
                    <a:pt x="77667" y="289487"/>
                  </a:lnTo>
                  <a:lnTo>
                    <a:pt x="68008" y="281221"/>
                  </a:lnTo>
                  <a:lnTo>
                    <a:pt x="32512" y="253637"/>
                  </a:lnTo>
                  <a:lnTo>
                    <a:pt x="0" y="231197"/>
                  </a:lnTo>
                  <a:lnTo>
                    <a:pt x="24518" y="210268"/>
                  </a:lnTo>
                  <a:lnTo>
                    <a:pt x="70295" y="160636"/>
                  </a:lnTo>
                  <a:lnTo>
                    <a:pt x="111205" y="101462"/>
                  </a:lnTo>
                  <a:lnTo>
                    <a:pt x="144303" y="37695"/>
                  </a:lnTo>
                  <a:lnTo>
                    <a:pt x="157691" y="4397"/>
                  </a:lnTo>
                  <a:close/>
                </a:path>
                <a:path w="1183005" h="592454">
                  <a:moveTo>
                    <a:pt x="424070" y="0"/>
                  </a:moveTo>
                  <a:lnTo>
                    <a:pt x="457132" y="57092"/>
                  </a:lnTo>
                  <a:lnTo>
                    <a:pt x="499461" y="115284"/>
                  </a:lnTo>
                  <a:lnTo>
                    <a:pt x="546501" y="170099"/>
                  </a:lnTo>
                  <a:lnTo>
                    <a:pt x="593699" y="217375"/>
                  </a:lnTo>
                  <a:lnTo>
                    <a:pt x="584115" y="225107"/>
                  </a:lnTo>
                  <a:lnTo>
                    <a:pt x="553281" y="254233"/>
                  </a:lnTo>
                  <a:lnTo>
                    <a:pt x="525157" y="286053"/>
                  </a:lnTo>
                  <a:lnTo>
                    <a:pt x="517680" y="295907"/>
                  </a:lnTo>
                  <a:lnTo>
                    <a:pt x="493510" y="268615"/>
                  </a:lnTo>
                  <a:lnTo>
                    <a:pt x="444778" y="208103"/>
                  </a:lnTo>
                  <a:lnTo>
                    <a:pt x="420196" y="174863"/>
                  </a:lnTo>
                  <a:lnTo>
                    <a:pt x="396344" y="140527"/>
                  </a:lnTo>
                  <a:lnTo>
                    <a:pt x="373954" y="106004"/>
                  </a:lnTo>
                  <a:lnTo>
                    <a:pt x="353037" y="71305"/>
                  </a:lnTo>
                  <a:lnTo>
                    <a:pt x="333602" y="36438"/>
                  </a:lnTo>
                  <a:lnTo>
                    <a:pt x="42407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675814" y="6410694"/>
              <a:ext cx="1208759" cy="61694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5811036" y="4821004"/>
            <a:ext cx="2553970" cy="2553970"/>
            <a:chOff x="15811036" y="4821004"/>
            <a:chExt cx="2553970" cy="2553970"/>
          </a:xfrm>
        </p:grpSpPr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21507" y="4831475"/>
              <a:ext cx="2532802" cy="253280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5821507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158669" y="5743458"/>
              <a:ext cx="1875754" cy="6280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163486" y="5748620"/>
              <a:ext cx="1833245" cy="586105"/>
            </a:xfrm>
            <a:custGeom>
              <a:avLst/>
              <a:gdLst/>
              <a:ahLst/>
              <a:cxnLst/>
              <a:rect l="l" t="t" r="r" b="b"/>
              <a:pathLst>
                <a:path w="1833244" h="586104">
                  <a:moveTo>
                    <a:pt x="894632" y="336743"/>
                  </a:moveTo>
                  <a:lnTo>
                    <a:pt x="819346" y="336743"/>
                  </a:lnTo>
                  <a:lnTo>
                    <a:pt x="819346" y="584275"/>
                  </a:lnTo>
                  <a:lnTo>
                    <a:pt x="894632" y="584275"/>
                  </a:lnTo>
                  <a:lnTo>
                    <a:pt x="894632" y="461766"/>
                  </a:lnTo>
                  <a:lnTo>
                    <a:pt x="984733" y="461766"/>
                  </a:lnTo>
                  <a:lnTo>
                    <a:pt x="984984" y="458155"/>
                  </a:lnTo>
                  <a:lnTo>
                    <a:pt x="985050" y="452342"/>
                  </a:lnTo>
                  <a:lnTo>
                    <a:pt x="907197" y="452342"/>
                  </a:lnTo>
                  <a:lnTo>
                    <a:pt x="905208" y="452237"/>
                  </a:lnTo>
                  <a:lnTo>
                    <a:pt x="902695" y="452237"/>
                  </a:lnTo>
                  <a:lnTo>
                    <a:pt x="900182" y="452132"/>
                  </a:lnTo>
                  <a:lnTo>
                    <a:pt x="894632" y="451713"/>
                  </a:lnTo>
                  <a:lnTo>
                    <a:pt x="894632" y="336743"/>
                  </a:lnTo>
                  <a:close/>
                </a:path>
                <a:path w="1833244" h="586104">
                  <a:moveTo>
                    <a:pt x="981331" y="11308"/>
                  </a:moveTo>
                  <a:lnTo>
                    <a:pt x="659037" y="11308"/>
                  </a:lnTo>
                  <a:lnTo>
                    <a:pt x="659019" y="239225"/>
                  </a:lnTo>
                  <a:lnTo>
                    <a:pt x="658657" y="263303"/>
                  </a:lnTo>
                  <a:lnTo>
                    <a:pt x="656943" y="314335"/>
                  </a:lnTo>
                  <a:lnTo>
                    <a:pt x="652938" y="367187"/>
                  </a:lnTo>
                  <a:lnTo>
                    <a:pt x="645634" y="419568"/>
                  </a:lnTo>
                  <a:lnTo>
                    <a:pt x="634156" y="469370"/>
                  </a:lnTo>
                  <a:lnTo>
                    <a:pt x="617572" y="514539"/>
                  </a:lnTo>
                  <a:lnTo>
                    <a:pt x="625368" y="518737"/>
                  </a:lnTo>
                  <a:lnTo>
                    <a:pt x="662517" y="544700"/>
                  </a:lnTo>
                  <a:lnTo>
                    <a:pt x="684795" y="564799"/>
                  </a:lnTo>
                  <a:lnTo>
                    <a:pt x="696520" y="537452"/>
                  </a:lnTo>
                  <a:lnTo>
                    <a:pt x="714981" y="477025"/>
                  </a:lnTo>
                  <a:lnTo>
                    <a:pt x="727134" y="410023"/>
                  </a:lnTo>
                  <a:lnTo>
                    <a:pt x="734745" y="342571"/>
                  </a:lnTo>
                  <a:lnTo>
                    <a:pt x="736940" y="309100"/>
                  </a:lnTo>
                  <a:lnTo>
                    <a:pt x="985100" y="309100"/>
                  </a:lnTo>
                  <a:lnTo>
                    <a:pt x="985100" y="262609"/>
                  </a:lnTo>
                  <a:lnTo>
                    <a:pt x="738825" y="262609"/>
                  </a:lnTo>
                  <a:lnTo>
                    <a:pt x="739159" y="250457"/>
                  </a:lnTo>
                  <a:lnTo>
                    <a:pt x="739365" y="239225"/>
                  </a:lnTo>
                  <a:lnTo>
                    <a:pt x="739453" y="206067"/>
                  </a:lnTo>
                  <a:lnTo>
                    <a:pt x="981331" y="206067"/>
                  </a:lnTo>
                  <a:lnTo>
                    <a:pt x="981331" y="125650"/>
                  </a:lnTo>
                  <a:lnTo>
                    <a:pt x="739453" y="125650"/>
                  </a:lnTo>
                  <a:lnTo>
                    <a:pt x="739453" y="91724"/>
                  </a:lnTo>
                  <a:lnTo>
                    <a:pt x="981331" y="91724"/>
                  </a:lnTo>
                  <a:lnTo>
                    <a:pt x="981331" y="11308"/>
                  </a:lnTo>
                  <a:close/>
                </a:path>
                <a:path w="1833244" h="586104">
                  <a:moveTo>
                    <a:pt x="985100" y="309100"/>
                  </a:moveTo>
                  <a:lnTo>
                    <a:pt x="736940" y="309100"/>
                  </a:lnTo>
                  <a:lnTo>
                    <a:pt x="737045" y="522706"/>
                  </a:lnTo>
                  <a:lnTo>
                    <a:pt x="801650" y="522706"/>
                  </a:lnTo>
                  <a:lnTo>
                    <a:pt x="801650" y="336743"/>
                  </a:lnTo>
                  <a:lnTo>
                    <a:pt x="985100" y="336743"/>
                  </a:lnTo>
                  <a:lnTo>
                    <a:pt x="985100" y="309100"/>
                  </a:lnTo>
                  <a:close/>
                </a:path>
                <a:path w="1833244" h="586104">
                  <a:moveTo>
                    <a:pt x="984733" y="461766"/>
                  </a:moveTo>
                  <a:lnTo>
                    <a:pt x="894632" y="461766"/>
                  </a:lnTo>
                  <a:lnTo>
                    <a:pt x="897556" y="469370"/>
                  </a:lnTo>
                  <a:lnTo>
                    <a:pt x="900116" y="476621"/>
                  </a:lnTo>
                  <a:lnTo>
                    <a:pt x="910047" y="515105"/>
                  </a:lnTo>
                  <a:lnTo>
                    <a:pt x="910967" y="522078"/>
                  </a:lnTo>
                  <a:lnTo>
                    <a:pt x="919000" y="522058"/>
                  </a:lnTo>
                  <a:lnTo>
                    <a:pt x="959699" y="512399"/>
                  </a:lnTo>
                  <a:lnTo>
                    <a:pt x="983142" y="476260"/>
                  </a:lnTo>
                  <a:lnTo>
                    <a:pt x="984328" y="467590"/>
                  </a:lnTo>
                  <a:lnTo>
                    <a:pt x="984733" y="461766"/>
                  </a:lnTo>
                  <a:close/>
                </a:path>
                <a:path w="1833244" h="586104">
                  <a:moveTo>
                    <a:pt x="985100" y="336743"/>
                  </a:moveTo>
                  <a:lnTo>
                    <a:pt x="913584" y="336743"/>
                  </a:lnTo>
                  <a:lnTo>
                    <a:pt x="913584" y="448468"/>
                  </a:lnTo>
                  <a:lnTo>
                    <a:pt x="913165" y="450143"/>
                  </a:lnTo>
                  <a:lnTo>
                    <a:pt x="912432" y="451085"/>
                  </a:lnTo>
                  <a:lnTo>
                    <a:pt x="911699" y="451923"/>
                  </a:lnTo>
                  <a:lnTo>
                    <a:pt x="910338" y="452342"/>
                  </a:lnTo>
                  <a:lnTo>
                    <a:pt x="985050" y="452342"/>
                  </a:lnTo>
                  <a:lnTo>
                    <a:pt x="985100" y="336743"/>
                  </a:lnTo>
                  <a:close/>
                </a:path>
                <a:path w="1833244" h="586104">
                  <a:moveTo>
                    <a:pt x="894632" y="216747"/>
                  </a:moveTo>
                  <a:lnTo>
                    <a:pt x="819346" y="216747"/>
                  </a:lnTo>
                  <a:lnTo>
                    <a:pt x="819346" y="262609"/>
                  </a:lnTo>
                  <a:lnTo>
                    <a:pt x="894632" y="262609"/>
                  </a:lnTo>
                  <a:lnTo>
                    <a:pt x="894632" y="216747"/>
                  </a:lnTo>
                  <a:close/>
                </a:path>
                <a:path w="1833244" h="586104">
                  <a:moveTo>
                    <a:pt x="981331" y="91724"/>
                  </a:moveTo>
                  <a:lnTo>
                    <a:pt x="895888" y="91724"/>
                  </a:lnTo>
                  <a:lnTo>
                    <a:pt x="895888" y="125650"/>
                  </a:lnTo>
                  <a:lnTo>
                    <a:pt x="981331" y="125650"/>
                  </a:lnTo>
                  <a:lnTo>
                    <a:pt x="981331" y="91724"/>
                  </a:lnTo>
                  <a:close/>
                </a:path>
                <a:path w="1833244" h="586104">
                  <a:moveTo>
                    <a:pt x="1037874" y="492550"/>
                  </a:moveTo>
                  <a:lnTo>
                    <a:pt x="1053789" y="537261"/>
                  </a:lnTo>
                  <a:lnTo>
                    <a:pt x="1063004" y="581134"/>
                  </a:lnTo>
                  <a:lnTo>
                    <a:pt x="1080338" y="580977"/>
                  </a:lnTo>
                  <a:lnTo>
                    <a:pt x="1125410" y="577678"/>
                  </a:lnTo>
                  <a:lnTo>
                    <a:pt x="1170435" y="563543"/>
                  </a:lnTo>
                  <a:lnTo>
                    <a:pt x="1195042" y="533491"/>
                  </a:lnTo>
                  <a:lnTo>
                    <a:pt x="1201602" y="493911"/>
                  </a:lnTo>
                  <a:lnTo>
                    <a:pt x="1109180" y="493911"/>
                  </a:lnTo>
                  <a:lnTo>
                    <a:pt x="1104468" y="493806"/>
                  </a:lnTo>
                  <a:lnTo>
                    <a:pt x="1068324" y="493463"/>
                  </a:lnTo>
                  <a:lnTo>
                    <a:pt x="1037874" y="492550"/>
                  </a:lnTo>
                  <a:close/>
                </a:path>
                <a:path w="1833244" h="586104">
                  <a:moveTo>
                    <a:pt x="1201848" y="0"/>
                  </a:moveTo>
                  <a:lnTo>
                    <a:pt x="1117138" y="0"/>
                  </a:lnTo>
                  <a:lnTo>
                    <a:pt x="1117138" y="486163"/>
                  </a:lnTo>
                  <a:lnTo>
                    <a:pt x="1116196" y="489513"/>
                  </a:lnTo>
                  <a:lnTo>
                    <a:pt x="1112426" y="493073"/>
                  </a:lnTo>
                  <a:lnTo>
                    <a:pt x="1109180" y="493911"/>
                  </a:lnTo>
                  <a:lnTo>
                    <a:pt x="1201602" y="493911"/>
                  </a:lnTo>
                  <a:lnTo>
                    <a:pt x="1201760" y="486163"/>
                  </a:lnTo>
                  <a:lnTo>
                    <a:pt x="1201848" y="0"/>
                  </a:lnTo>
                  <a:close/>
                </a:path>
                <a:path w="1833244" h="586104">
                  <a:moveTo>
                    <a:pt x="1089390" y="46490"/>
                  </a:moveTo>
                  <a:lnTo>
                    <a:pt x="1010335" y="46490"/>
                  </a:lnTo>
                  <a:lnTo>
                    <a:pt x="1010335" y="419673"/>
                  </a:lnTo>
                  <a:lnTo>
                    <a:pt x="1089390" y="419673"/>
                  </a:lnTo>
                  <a:lnTo>
                    <a:pt x="1089390" y="46490"/>
                  </a:lnTo>
                  <a:close/>
                </a:path>
                <a:path w="1833244" h="586104">
                  <a:moveTo>
                    <a:pt x="567940" y="30156"/>
                  </a:moveTo>
                  <a:lnTo>
                    <a:pt x="300304" y="30156"/>
                  </a:lnTo>
                  <a:lnTo>
                    <a:pt x="300304" y="583647"/>
                  </a:lnTo>
                  <a:lnTo>
                    <a:pt x="392658" y="583647"/>
                  </a:lnTo>
                  <a:lnTo>
                    <a:pt x="392658" y="120624"/>
                  </a:lnTo>
                  <a:lnTo>
                    <a:pt x="567940" y="120624"/>
                  </a:lnTo>
                  <a:lnTo>
                    <a:pt x="567940" y="30156"/>
                  </a:lnTo>
                  <a:close/>
                </a:path>
                <a:path w="1833244" h="586104">
                  <a:moveTo>
                    <a:pt x="403966" y="405851"/>
                  </a:moveTo>
                  <a:lnTo>
                    <a:pt x="424699" y="453284"/>
                  </a:lnTo>
                  <a:lnTo>
                    <a:pt x="435830" y="491451"/>
                  </a:lnTo>
                  <a:lnTo>
                    <a:pt x="437892" y="502602"/>
                  </a:lnTo>
                  <a:lnTo>
                    <a:pt x="452517" y="502505"/>
                  </a:lnTo>
                  <a:lnTo>
                    <a:pt x="491817" y="499251"/>
                  </a:lnTo>
                  <a:lnTo>
                    <a:pt x="535271" y="483754"/>
                  </a:lnTo>
                  <a:lnTo>
                    <a:pt x="561239" y="450457"/>
                  </a:lnTo>
                  <a:lnTo>
                    <a:pt x="567799" y="407108"/>
                  </a:lnTo>
                  <a:lnTo>
                    <a:pt x="459357" y="407108"/>
                  </a:lnTo>
                  <a:lnTo>
                    <a:pt x="430809" y="406764"/>
                  </a:lnTo>
                  <a:lnTo>
                    <a:pt x="413019" y="406221"/>
                  </a:lnTo>
                  <a:lnTo>
                    <a:pt x="403966" y="405851"/>
                  </a:lnTo>
                  <a:close/>
                </a:path>
                <a:path w="1833244" h="586104">
                  <a:moveTo>
                    <a:pt x="567940" y="120624"/>
                  </a:moveTo>
                  <a:lnTo>
                    <a:pt x="475587" y="120624"/>
                  </a:lnTo>
                  <a:lnTo>
                    <a:pt x="475692" y="399778"/>
                  </a:lnTo>
                  <a:lnTo>
                    <a:pt x="474749" y="402710"/>
                  </a:lnTo>
                  <a:lnTo>
                    <a:pt x="472969" y="404490"/>
                  </a:lnTo>
                  <a:lnTo>
                    <a:pt x="471294" y="406270"/>
                  </a:lnTo>
                  <a:lnTo>
                    <a:pt x="468362" y="407108"/>
                  </a:lnTo>
                  <a:lnTo>
                    <a:pt x="567799" y="407108"/>
                  </a:lnTo>
                  <a:lnTo>
                    <a:pt x="567875" y="402710"/>
                  </a:lnTo>
                  <a:lnTo>
                    <a:pt x="567940" y="120624"/>
                  </a:lnTo>
                  <a:close/>
                </a:path>
                <a:path w="1833244" h="586104">
                  <a:moveTo>
                    <a:pt x="1833242" y="19475"/>
                  </a:moveTo>
                  <a:lnTo>
                    <a:pt x="1319331" y="19475"/>
                  </a:lnTo>
                  <a:lnTo>
                    <a:pt x="1319292" y="240360"/>
                  </a:lnTo>
                  <a:lnTo>
                    <a:pt x="1318703" y="266261"/>
                  </a:lnTo>
                  <a:lnTo>
                    <a:pt x="1315876" y="321037"/>
                  </a:lnTo>
                  <a:lnTo>
                    <a:pt x="1309292" y="377423"/>
                  </a:lnTo>
                  <a:lnTo>
                    <a:pt x="1297447" y="433180"/>
                  </a:lnTo>
                  <a:lnTo>
                    <a:pt x="1278900" y="485953"/>
                  </a:lnTo>
                  <a:lnTo>
                    <a:pt x="1252108" y="533386"/>
                  </a:lnTo>
                  <a:lnTo>
                    <a:pt x="1262394" y="538000"/>
                  </a:lnTo>
                  <a:lnTo>
                    <a:pt x="1297866" y="557260"/>
                  </a:lnTo>
                  <a:lnTo>
                    <a:pt x="1330599" y="578994"/>
                  </a:lnTo>
                  <a:lnTo>
                    <a:pt x="1338807" y="585531"/>
                  </a:lnTo>
                  <a:lnTo>
                    <a:pt x="1354667" y="559678"/>
                  </a:lnTo>
                  <a:lnTo>
                    <a:pt x="1380183" y="502278"/>
                  </a:lnTo>
                  <a:lnTo>
                    <a:pt x="1397652" y="438141"/>
                  </a:lnTo>
                  <a:lnTo>
                    <a:pt x="1409075" y="372174"/>
                  </a:lnTo>
                  <a:lnTo>
                    <a:pt x="1415140" y="306027"/>
                  </a:lnTo>
                  <a:lnTo>
                    <a:pt x="1417810" y="244688"/>
                  </a:lnTo>
                  <a:lnTo>
                    <a:pt x="1417967" y="216119"/>
                  </a:lnTo>
                  <a:lnTo>
                    <a:pt x="1417967" y="116226"/>
                  </a:lnTo>
                  <a:lnTo>
                    <a:pt x="1833242" y="116226"/>
                  </a:lnTo>
                  <a:lnTo>
                    <a:pt x="1833242" y="19475"/>
                  </a:lnTo>
                  <a:close/>
                </a:path>
                <a:path w="1833244" h="586104">
                  <a:moveTo>
                    <a:pt x="219888" y="3769"/>
                  </a:moveTo>
                  <a:lnTo>
                    <a:pt x="180308" y="20182"/>
                  </a:lnTo>
                  <a:lnTo>
                    <a:pt x="134760" y="36124"/>
                  </a:lnTo>
                  <a:lnTo>
                    <a:pt x="85992" y="50574"/>
                  </a:lnTo>
                  <a:lnTo>
                    <a:pt x="36438" y="62825"/>
                  </a:lnTo>
                  <a:lnTo>
                    <a:pt x="36438" y="375067"/>
                  </a:lnTo>
                  <a:lnTo>
                    <a:pt x="19142" y="409488"/>
                  </a:lnTo>
                  <a:lnTo>
                    <a:pt x="0" y="420929"/>
                  </a:lnTo>
                  <a:lnTo>
                    <a:pt x="3882" y="427629"/>
                  </a:lnTo>
                  <a:lnTo>
                    <a:pt x="21687" y="469710"/>
                  </a:lnTo>
                  <a:lnTo>
                    <a:pt x="34312" y="511398"/>
                  </a:lnTo>
                  <a:lnTo>
                    <a:pt x="35810" y="517680"/>
                  </a:lnTo>
                  <a:lnTo>
                    <a:pt x="41562" y="514578"/>
                  </a:lnTo>
                  <a:lnTo>
                    <a:pt x="79984" y="501072"/>
                  </a:lnTo>
                  <a:lnTo>
                    <a:pt x="137587" y="486686"/>
                  </a:lnTo>
                  <a:lnTo>
                    <a:pt x="276431" y="456740"/>
                  </a:lnTo>
                  <a:lnTo>
                    <a:pt x="275295" y="448005"/>
                  </a:lnTo>
                  <a:lnTo>
                    <a:pt x="271905" y="404094"/>
                  </a:lnTo>
                  <a:lnTo>
                    <a:pt x="271642" y="396427"/>
                  </a:lnTo>
                  <a:lnTo>
                    <a:pt x="129420" y="396427"/>
                  </a:lnTo>
                  <a:lnTo>
                    <a:pt x="129420" y="283970"/>
                  </a:lnTo>
                  <a:lnTo>
                    <a:pt x="272033" y="283970"/>
                  </a:lnTo>
                  <a:lnTo>
                    <a:pt x="272033" y="196014"/>
                  </a:lnTo>
                  <a:lnTo>
                    <a:pt x="129420" y="196014"/>
                  </a:lnTo>
                  <a:lnTo>
                    <a:pt x="129420" y="123137"/>
                  </a:lnTo>
                  <a:lnTo>
                    <a:pt x="149604" y="118525"/>
                  </a:lnTo>
                  <a:lnTo>
                    <a:pt x="169798" y="113648"/>
                  </a:lnTo>
                  <a:lnTo>
                    <a:pt x="210255" y="103138"/>
                  </a:lnTo>
                  <a:lnTo>
                    <a:pt x="249861" y="91463"/>
                  </a:lnTo>
                  <a:lnTo>
                    <a:pt x="287739" y="78531"/>
                  </a:lnTo>
                  <a:lnTo>
                    <a:pt x="219888" y="3769"/>
                  </a:lnTo>
                  <a:close/>
                </a:path>
                <a:path w="1833244" h="586104">
                  <a:moveTo>
                    <a:pt x="271405" y="370669"/>
                  </a:moveTo>
                  <a:lnTo>
                    <a:pt x="129420" y="396427"/>
                  </a:lnTo>
                  <a:lnTo>
                    <a:pt x="271642" y="396427"/>
                  </a:lnTo>
                  <a:lnTo>
                    <a:pt x="271510" y="392553"/>
                  </a:lnTo>
                  <a:lnTo>
                    <a:pt x="271383" y="383725"/>
                  </a:lnTo>
                  <a:lnTo>
                    <a:pt x="271405" y="3706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163486" y="5752390"/>
              <a:ext cx="1833245" cy="582295"/>
            </a:xfrm>
            <a:custGeom>
              <a:avLst/>
              <a:gdLst/>
              <a:ahLst/>
              <a:cxnLst/>
              <a:rect l="l" t="t" r="r" b="b"/>
              <a:pathLst>
                <a:path w="1833244" h="582295">
                  <a:moveTo>
                    <a:pt x="894632" y="332974"/>
                  </a:moveTo>
                  <a:lnTo>
                    <a:pt x="894632" y="447944"/>
                  </a:lnTo>
                  <a:lnTo>
                    <a:pt x="897564" y="448153"/>
                  </a:lnTo>
                  <a:lnTo>
                    <a:pt x="900182" y="448363"/>
                  </a:lnTo>
                  <a:lnTo>
                    <a:pt x="902695" y="448468"/>
                  </a:lnTo>
                  <a:lnTo>
                    <a:pt x="905208" y="448468"/>
                  </a:lnTo>
                  <a:lnTo>
                    <a:pt x="907197" y="448572"/>
                  </a:lnTo>
                  <a:lnTo>
                    <a:pt x="908454" y="448572"/>
                  </a:lnTo>
                  <a:lnTo>
                    <a:pt x="910338" y="448572"/>
                  </a:lnTo>
                  <a:lnTo>
                    <a:pt x="911699" y="448153"/>
                  </a:lnTo>
                  <a:lnTo>
                    <a:pt x="912432" y="447316"/>
                  </a:lnTo>
                  <a:lnTo>
                    <a:pt x="913165" y="446373"/>
                  </a:lnTo>
                  <a:lnTo>
                    <a:pt x="913584" y="444698"/>
                  </a:lnTo>
                  <a:lnTo>
                    <a:pt x="913584" y="442290"/>
                  </a:lnTo>
                  <a:lnTo>
                    <a:pt x="913584" y="332974"/>
                  </a:lnTo>
                  <a:lnTo>
                    <a:pt x="894632" y="332974"/>
                  </a:lnTo>
                  <a:close/>
                </a:path>
                <a:path w="1833244" h="582295">
                  <a:moveTo>
                    <a:pt x="739453" y="87955"/>
                  </a:moveTo>
                  <a:lnTo>
                    <a:pt x="739453" y="121881"/>
                  </a:lnTo>
                  <a:lnTo>
                    <a:pt x="895888" y="121881"/>
                  </a:lnTo>
                  <a:lnTo>
                    <a:pt x="895888" y="87955"/>
                  </a:lnTo>
                  <a:lnTo>
                    <a:pt x="739453" y="87955"/>
                  </a:lnTo>
                  <a:close/>
                </a:path>
                <a:path w="1833244" h="582295">
                  <a:moveTo>
                    <a:pt x="1010335" y="42721"/>
                  </a:moveTo>
                  <a:lnTo>
                    <a:pt x="1089390" y="42721"/>
                  </a:lnTo>
                  <a:lnTo>
                    <a:pt x="1089390" y="415903"/>
                  </a:lnTo>
                  <a:lnTo>
                    <a:pt x="1010335" y="415903"/>
                  </a:lnTo>
                  <a:lnTo>
                    <a:pt x="1010335" y="42721"/>
                  </a:lnTo>
                  <a:close/>
                </a:path>
                <a:path w="1833244" h="582295">
                  <a:moveTo>
                    <a:pt x="300304" y="26386"/>
                  </a:moveTo>
                  <a:lnTo>
                    <a:pt x="567940" y="26386"/>
                  </a:lnTo>
                  <a:lnTo>
                    <a:pt x="567940" y="395171"/>
                  </a:lnTo>
                  <a:lnTo>
                    <a:pt x="564318" y="435457"/>
                  </a:lnTo>
                  <a:lnTo>
                    <a:pt x="544026" y="473427"/>
                  </a:lnTo>
                  <a:lnTo>
                    <a:pt x="503481" y="493149"/>
                  </a:lnTo>
                  <a:lnTo>
                    <a:pt x="452517" y="498736"/>
                  </a:lnTo>
                  <a:lnTo>
                    <a:pt x="437892" y="498832"/>
                  </a:lnTo>
                  <a:lnTo>
                    <a:pt x="435830" y="487681"/>
                  </a:lnTo>
                  <a:lnTo>
                    <a:pt x="432944" y="475744"/>
                  </a:lnTo>
                  <a:lnTo>
                    <a:pt x="419692" y="436066"/>
                  </a:lnTo>
                  <a:lnTo>
                    <a:pt x="403966" y="402081"/>
                  </a:lnTo>
                  <a:lnTo>
                    <a:pt x="413019" y="402451"/>
                  </a:lnTo>
                  <a:lnTo>
                    <a:pt x="421963" y="402762"/>
                  </a:lnTo>
                  <a:lnTo>
                    <a:pt x="430809" y="402994"/>
                  </a:lnTo>
                  <a:lnTo>
                    <a:pt x="439567" y="403129"/>
                  </a:lnTo>
                  <a:lnTo>
                    <a:pt x="451190" y="403233"/>
                  </a:lnTo>
                  <a:lnTo>
                    <a:pt x="459357" y="403338"/>
                  </a:lnTo>
                  <a:lnTo>
                    <a:pt x="464279" y="403338"/>
                  </a:lnTo>
                  <a:lnTo>
                    <a:pt x="468362" y="403338"/>
                  </a:lnTo>
                  <a:lnTo>
                    <a:pt x="471294" y="402500"/>
                  </a:lnTo>
                  <a:lnTo>
                    <a:pt x="472969" y="400720"/>
                  </a:lnTo>
                  <a:lnTo>
                    <a:pt x="474749" y="398940"/>
                  </a:lnTo>
                  <a:lnTo>
                    <a:pt x="475692" y="396008"/>
                  </a:lnTo>
                  <a:lnTo>
                    <a:pt x="475587" y="392029"/>
                  </a:lnTo>
                  <a:lnTo>
                    <a:pt x="475587" y="116855"/>
                  </a:lnTo>
                  <a:lnTo>
                    <a:pt x="392658" y="116855"/>
                  </a:lnTo>
                  <a:lnTo>
                    <a:pt x="392658" y="579877"/>
                  </a:lnTo>
                  <a:lnTo>
                    <a:pt x="300304" y="579877"/>
                  </a:lnTo>
                  <a:lnTo>
                    <a:pt x="300304" y="26386"/>
                  </a:lnTo>
                  <a:close/>
                </a:path>
                <a:path w="1833244" h="582295">
                  <a:moveTo>
                    <a:pt x="1319331" y="15706"/>
                  </a:moveTo>
                  <a:lnTo>
                    <a:pt x="1833242" y="15706"/>
                  </a:lnTo>
                  <a:lnTo>
                    <a:pt x="1833242" y="112457"/>
                  </a:lnTo>
                  <a:lnTo>
                    <a:pt x="1417967" y="112457"/>
                  </a:lnTo>
                  <a:lnTo>
                    <a:pt x="1417967" y="212349"/>
                  </a:lnTo>
                  <a:lnTo>
                    <a:pt x="1416867" y="270881"/>
                  </a:lnTo>
                  <a:lnTo>
                    <a:pt x="1412627" y="335068"/>
                  </a:lnTo>
                  <a:lnTo>
                    <a:pt x="1404080" y="401506"/>
                  </a:lnTo>
                  <a:lnTo>
                    <a:pt x="1389800" y="467001"/>
                  </a:lnTo>
                  <a:lnTo>
                    <a:pt x="1368466" y="528151"/>
                  </a:lnTo>
                  <a:lnTo>
                    <a:pt x="1338807" y="581762"/>
                  </a:lnTo>
                  <a:lnTo>
                    <a:pt x="1330599" y="575224"/>
                  </a:lnTo>
                  <a:lnTo>
                    <a:pt x="1321046" y="568333"/>
                  </a:lnTo>
                  <a:lnTo>
                    <a:pt x="1285283" y="546167"/>
                  </a:lnTo>
                  <a:lnTo>
                    <a:pt x="1252108" y="529617"/>
                  </a:lnTo>
                  <a:lnTo>
                    <a:pt x="1266540" y="506568"/>
                  </a:lnTo>
                  <a:lnTo>
                    <a:pt x="1289199" y="456465"/>
                  </a:lnTo>
                  <a:lnTo>
                    <a:pt x="1304022" y="401610"/>
                  </a:lnTo>
                  <a:lnTo>
                    <a:pt x="1313246" y="345539"/>
                  </a:lnTo>
                  <a:lnTo>
                    <a:pt x="1317564" y="289394"/>
                  </a:lnTo>
                  <a:lnTo>
                    <a:pt x="1319292" y="236591"/>
                  </a:lnTo>
                  <a:lnTo>
                    <a:pt x="1319331" y="211721"/>
                  </a:lnTo>
                  <a:lnTo>
                    <a:pt x="1319331" y="15706"/>
                  </a:lnTo>
                  <a:close/>
                </a:path>
                <a:path w="1833244" h="582295">
                  <a:moveTo>
                    <a:pt x="659037" y="7539"/>
                  </a:moveTo>
                  <a:lnTo>
                    <a:pt x="981331" y="7539"/>
                  </a:lnTo>
                  <a:lnTo>
                    <a:pt x="981331" y="202297"/>
                  </a:lnTo>
                  <a:lnTo>
                    <a:pt x="739453" y="202297"/>
                  </a:lnTo>
                  <a:lnTo>
                    <a:pt x="739453" y="212349"/>
                  </a:lnTo>
                  <a:lnTo>
                    <a:pt x="739473" y="223442"/>
                  </a:lnTo>
                  <a:lnTo>
                    <a:pt x="739375" y="234888"/>
                  </a:lnTo>
                  <a:lnTo>
                    <a:pt x="739159" y="246687"/>
                  </a:lnTo>
                  <a:lnTo>
                    <a:pt x="738825" y="258840"/>
                  </a:lnTo>
                  <a:lnTo>
                    <a:pt x="819346" y="258840"/>
                  </a:lnTo>
                  <a:lnTo>
                    <a:pt x="819346" y="212977"/>
                  </a:lnTo>
                  <a:lnTo>
                    <a:pt x="894632" y="212977"/>
                  </a:lnTo>
                  <a:lnTo>
                    <a:pt x="894632" y="258840"/>
                  </a:lnTo>
                  <a:lnTo>
                    <a:pt x="985100" y="258840"/>
                  </a:lnTo>
                  <a:lnTo>
                    <a:pt x="985100" y="444174"/>
                  </a:lnTo>
                  <a:lnTo>
                    <a:pt x="984984" y="454385"/>
                  </a:lnTo>
                  <a:lnTo>
                    <a:pt x="975533" y="493977"/>
                  </a:lnTo>
                  <a:lnTo>
                    <a:pt x="940704" y="516109"/>
                  </a:lnTo>
                  <a:lnTo>
                    <a:pt x="910967" y="518308"/>
                  </a:lnTo>
                  <a:lnTo>
                    <a:pt x="910047" y="511335"/>
                  </a:lnTo>
                  <a:lnTo>
                    <a:pt x="908715" y="504068"/>
                  </a:lnTo>
                  <a:lnTo>
                    <a:pt x="897457" y="465321"/>
                  </a:lnTo>
                  <a:lnTo>
                    <a:pt x="894632" y="457996"/>
                  </a:lnTo>
                  <a:lnTo>
                    <a:pt x="894632" y="580505"/>
                  </a:lnTo>
                  <a:lnTo>
                    <a:pt x="819346" y="580505"/>
                  </a:lnTo>
                  <a:lnTo>
                    <a:pt x="819346" y="332974"/>
                  </a:lnTo>
                  <a:lnTo>
                    <a:pt x="801650" y="332974"/>
                  </a:lnTo>
                  <a:lnTo>
                    <a:pt x="801650" y="518937"/>
                  </a:lnTo>
                  <a:lnTo>
                    <a:pt x="737045" y="518937"/>
                  </a:lnTo>
                  <a:lnTo>
                    <a:pt x="736940" y="305331"/>
                  </a:lnTo>
                  <a:lnTo>
                    <a:pt x="734745" y="338801"/>
                  </a:lnTo>
                  <a:lnTo>
                    <a:pt x="731469" y="372449"/>
                  </a:lnTo>
                  <a:lnTo>
                    <a:pt x="721758" y="440196"/>
                  </a:lnTo>
                  <a:lnTo>
                    <a:pt x="706575" y="504421"/>
                  </a:lnTo>
                  <a:lnTo>
                    <a:pt x="684795" y="561030"/>
                  </a:lnTo>
                  <a:lnTo>
                    <a:pt x="678495" y="554709"/>
                  </a:lnTo>
                  <a:lnTo>
                    <a:pt x="671065" y="548006"/>
                  </a:lnTo>
                  <a:lnTo>
                    <a:pt x="633841" y="520167"/>
                  </a:lnTo>
                  <a:lnTo>
                    <a:pt x="617572" y="510769"/>
                  </a:lnTo>
                  <a:lnTo>
                    <a:pt x="626507" y="488759"/>
                  </a:lnTo>
                  <a:lnTo>
                    <a:pt x="640528" y="441284"/>
                  </a:lnTo>
                  <a:lnTo>
                    <a:pt x="649698" y="389667"/>
                  </a:lnTo>
                  <a:lnTo>
                    <a:pt x="655353" y="337051"/>
                  </a:lnTo>
                  <a:lnTo>
                    <a:pt x="657962" y="284574"/>
                  </a:lnTo>
                  <a:lnTo>
                    <a:pt x="659019" y="235455"/>
                  </a:lnTo>
                  <a:lnTo>
                    <a:pt x="659037" y="212349"/>
                  </a:lnTo>
                  <a:lnTo>
                    <a:pt x="659037" y="7539"/>
                  </a:lnTo>
                  <a:close/>
                </a:path>
                <a:path w="1833244" h="582295">
                  <a:moveTo>
                    <a:pt x="219888" y="0"/>
                  </a:moveTo>
                  <a:lnTo>
                    <a:pt x="287739" y="74762"/>
                  </a:lnTo>
                  <a:lnTo>
                    <a:pt x="269006" y="81375"/>
                  </a:lnTo>
                  <a:lnTo>
                    <a:pt x="249861" y="87693"/>
                  </a:lnTo>
                  <a:lnTo>
                    <a:pt x="210255" y="99368"/>
                  </a:lnTo>
                  <a:lnTo>
                    <a:pt x="169798" y="109878"/>
                  </a:lnTo>
                  <a:lnTo>
                    <a:pt x="129420" y="119368"/>
                  </a:lnTo>
                  <a:lnTo>
                    <a:pt x="129420" y="192245"/>
                  </a:lnTo>
                  <a:lnTo>
                    <a:pt x="272033" y="192245"/>
                  </a:lnTo>
                  <a:lnTo>
                    <a:pt x="272033" y="280200"/>
                  </a:lnTo>
                  <a:lnTo>
                    <a:pt x="129420" y="280200"/>
                  </a:lnTo>
                  <a:lnTo>
                    <a:pt x="129420" y="392658"/>
                  </a:lnTo>
                  <a:lnTo>
                    <a:pt x="271405" y="366899"/>
                  </a:lnTo>
                  <a:lnTo>
                    <a:pt x="271349" y="377635"/>
                  </a:lnTo>
                  <a:lnTo>
                    <a:pt x="271510" y="388783"/>
                  </a:lnTo>
                  <a:lnTo>
                    <a:pt x="274258" y="434528"/>
                  </a:lnTo>
                  <a:lnTo>
                    <a:pt x="276431" y="452970"/>
                  </a:lnTo>
                  <a:lnTo>
                    <a:pt x="233827" y="461905"/>
                  </a:lnTo>
                  <a:lnTo>
                    <a:pt x="196486" y="469867"/>
                  </a:lnTo>
                  <a:lnTo>
                    <a:pt x="137587" y="482917"/>
                  </a:lnTo>
                  <a:lnTo>
                    <a:pt x="95808" y="493034"/>
                  </a:lnTo>
                  <a:lnTo>
                    <a:pt x="57426" y="504369"/>
                  </a:lnTo>
                  <a:lnTo>
                    <a:pt x="35810" y="513911"/>
                  </a:lnTo>
                  <a:lnTo>
                    <a:pt x="34298" y="507569"/>
                  </a:lnTo>
                  <a:lnTo>
                    <a:pt x="21687" y="465941"/>
                  </a:lnTo>
                  <a:lnTo>
                    <a:pt x="3810" y="423719"/>
                  </a:lnTo>
                  <a:lnTo>
                    <a:pt x="0" y="417160"/>
                  </a:lnTo>
                  <a:lnTo>
                    <a:pt x="6734" y="414013"/>
                  </a:lnTo>
                  <a:lnTo>
                    <a:pt x="35476" y="379955"/>
                  </a:lnTo>
                  <a:lnTo>
                    <a:pt x="36438" y="371297"/>
                  </a:lnTo>
                  <a:lnTo>
                    <a:pt x="36438" y="59055"/>
                  </a:lnTo>
                  <a:lnTo>
                    <a:pt x="61313" y="53205"/>
                  </a:lnTo>
                  <a:lnTo>
                    <a:pt x="110474" y="39854"/>
                  </a:lnTo>
                  <a:lnTo>
                    <a:pt x="158280" y="24442"/>
                  </a:lnTo>
                  <a:lnTo>
                    <a:pt x="200844" y="8265"/>
                  </a:lnTo>
                  <a:lnTo>
                    <a:pt x="21988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51130" y="5735950"/>
              <a:ext cx="1858372" cy="610662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835546" y="7517258"/>
            <a:ext cx="2553970" cy="2553970"/>
            <a:chOff x="1835546" y="7517258"/>
            <a:chExt cx="2553970" cy="2553970"/>
          </a:xfrm>
        </p:grpSpPr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46017" y="7527729"/>
              <a:ext cx="2532802" cy="253280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84601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71242" y="8423649"/>
              <a:ext cx="1890832" cy="64445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64122" y="8416079"/>
              <a:ext cx="1871775" cy="62574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641743" y="7517258"/>
            <a:ext cx="2553970" cy="2553970"/>
            <a:chOff x="4641743" y="7517258"/>
            <a:chExt cx="2553970" cy="2553970"/>
          </a:xfrm>
        </p:grpSpPr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52214" y="7527729"/>
              <a:ext cx="2532802" cy="253280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652214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94917" y="7748926"/>
              <a:ext cx="1280275" cy="63940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350565" y="214862"/>
                  </a:moveTo>
                  <a:lnTo>
                    <a:pt x="255070" y="214862"/>
                  </a:lnTo>
                  <a:lnTo>
                    <a:pt x="255070" y="596840"/>
                  </a:lnTo>
                  <a:lnTo>
                    <a:pt x="350565" y="596840"/>
                  </a:lnTo>
                  <a:lnTo>
                    <a:pt x="350565" y="214862"/>
                  </a:lnTo>
                  <a:close/>
                </a:path>
                <a:path w="1237615" h="597534">
                  <a:moveTo>
                    <a:pt x="452571" y="141356"/>
                  </a:moveTo>
                  <a:lnTo>
                    <a:pt x="307215" y="141356"/>
                  </a:lnTo>
                  <a:lnTo>
                    <a:pt x="345540" y="176715"/>
                  </a:lnTo>
                  <a:lnTo>
                    <a:pt x="381205" y="207402"/>
                  </a:lnTo>
                  <a:lnTo>
                    <a:pt x="414220" y="233415"/>
                  </a:lnTo>
                  <a:lnTo>
                    <a:pt x="472647" y="272529"/>
                  </a:lnTo>
                  <a:lnTo>
                    <a:pt x="522708" y="300300"/>
                  </a:lnTo>
                  <a:lnTo>
                    <a:pt x="544695" y="310357"/>
                  </a:lnTo>
                  <a:lnTo>
                    <a:pt x="550671" y="298441"/>
                  </a:lnTo>
                  <a:lnTo>
                    <a:pt x="557522" y="286588"/>
                  </a:lnTo>
                  <a:lnTo>
                    <a:pt x="583382" y="251335"/>
                  </a:lnTo>
                  <a:lnTo>
                    <a:pt x="611918" y="222401"/>
                  </a:lnTo>
                  <a:lnTo>
                    <a:pt x="588435" y="214664"/>
                  </a:lnTo>
                  <a:lnTo>
                    <a:pt x="562744" y="204169"/>
                  </a:lnTo>
                  <a:lnTo>
                    <a:pt x="534834" y="190905"/>
                  </a:lnTo>
                  <a:lnTo>
                    <a:pt x="504696" y="174863"/>
                  </a:lnTo>
                  <a:lnTo>
                    <a:pt x="472475" y="155252"/>
                  </a:lnTo>
                  <a:lnTo>
                    <a:pt x="452571" y="1413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273504" y="38678"/>
                  </a:lnTo>
                  <a:lnTo>
                    <a:pt x="243042" y="73989"/>
                  </a:lnTo>
                  <a:lnTo>
                    <a:pt x="208908" y="105944"/>
                  </a:lnTo>
                  <a:lnTo>
                    <a:pt x="171094" y="134550"/>
                  </a:lnTo>
                  <a:lnTo>
                    <a:pt x="130711" y="160052"/>
                  </a:lnTo>
                  <a:lnTo>
                    <a:pt x="88727" y="182677"/>
                  </a:lnTo>
                  <a:lnTo>
                    <a:pt x="45154" y="202416"/>
                  </a:lnTo>
                  <a:lnTo>
                    <a:pt x="0" y="219260"/>
                  </a:lnTo>
                  <a:lnTo>
                    <a:pt x="9780" y="229250"/>
                  </a:lnTo>
                  <a:lnTo>
                    <a:pt x="37904" y="263028"/>
                  </a:lnTo>
                  <a:lnTo>
                    <a:pt x="61176" y="298482"/>
                  </a:lnTo>
                  <a:lnTo>
                    <a:pt x="67223" y="309728"/>
                  </a:lnTo>
                  <a:lnTo>
                    <a:pt x="100108" y="294004"/>
                  </a:lnTo>
                  <a:lnTo>
                    <a:pt x="163875" y="258236"/>
                  </a:lnTo>
                  <a:lnTo>
                    <a:pt x="224757" y="216600"/>
                  </a:lnTo>
                  <a:lnTo>
                    <a:pt x="280986" y="168152"/>
                  </a:lnTo>
                  <a:lnTo>
                    <a:pt x="307215" y="141356"/>
                  </a:lnTo>
                  <a:lnTo>
                    <a:pt x="452571" y="141356"/>
                  </a:lnTo>
                  <a:lnTo>
                    <a:pt x="438154" y="131291"/>
                  </a:lnTo>
                  <a:lnTo>
                    <a:pt x="401712" y="102992"/>
                  </a:lnTo>
                  <a:lnTo>
                    <a:pt x="363130" y="70364"/>
                  </a:lnTo>
                  <a:lnTo>
                    <a:pt x="368175" y="62687"/>
                  </a:lnTo>
                  <a:lnTo>
                    <a:pt x="373103" y="54893"/>
                  </a:lnTo>
                  <a:lnTo>
                    <a:pt x="377913" y="46981"/>
                  </a:lnTo>
                  <a:lnTo>
                    <a:pt x="382606" y="38951"/>
                  </a:lnTo>
                  <a:lnTo>
                    <a:pt x="300304" y="0"/>
                  </a:lnTo>
                  <a:close/>
                </a:path>
                <a:path w="1237615" h="597534">
                  <a:moveTo>
                    <a:pt x="975677" y="1256"/>
                  </a:moveTo>
                  <a:lnTo>
                    <a:pt x="870130" y="1256"/>
                  </a:lnTo>
                  <a:lnTo>
                    <a:pt x="869934" y="24405"/>
                  </a:lnTo>
                  <a:lnTo>
                    <a:pt x="869345" y="50351"/>
                  </a:lnTo>
                  <a:lnTo>
                    <a:pt x="866989" y="110677"/>
                  </a:lnTo>
                  <a:lnTo>
                    <a:pt x="859594" y="178934"/>
                  </a:lnTo>
                  <a:lnTo>
                    <a:pt x="843953" y="251824"/>
                  </a:lnTo>
                  <a:lnTo>
                    <a:pt x="832189" y="289124"/>
                  </a:lnTo>
                  <a:lnTo>
                    <a:pt x="816676" y="325932"/>
                  </a:lnTo>
                  <a:lnTo>
                    <a:pt x="797393" y="362230"/>
                  </a:lnTo>
                  <a:lnTo>
                    <a:pt x="774321" y="397998"/>
                  </a:lnTo>
                  <a:lnTo>
                    <a:pt x="746619" y="432414"/>
                  </a:lnTo>
                  <a:lnTo>
                    <a:pt x="713459" y="464671"/>
                  </a:lnTo>
                  <a:lnTo>
                    <a:pt x="674842" y="494768"/>
                  </a:lnTo>
                  <a:lnTo>
                    <a:pt x="630766" y="522706"/>
                  </a:lnTo>
                  <a:lnTo>
                    <a:pt x="642331" y="530909"/>
                  </a:lnTo>
                  <a:lnTo>
                    <a:pt x="674534" y="558621"/>
                  </a:lnTo>
                  <a:lnTo>
                    <a:pt x="700641" y="587968"/>
                  </a:lnTo>
                  <a:lnTo>
                    <a:pt x="707413" y="597468"/>
                  </a:lnTo>
                  <a:lnTo>
                    <a:pt x="749779" y="568158"/>
                  </a:lnTo>
                  <a:lnTo>
                    <a:pt x="787659" y="536776"/>
                  </a:lnTo>
                  <a:lnTo>
                    <a:pt x="821043" y="503333"/>
                  </a:lnTo>
                  <a:lnTo>
                    <a:pt x="849921" y="467839"/>
                  </a:lnTo>
                  <a:lnTo>
                    <a:pt x="874793" y="431006"/>
                  </a:lnTo>
                  <a:lnTo>
                    <a:pt x="896307" y="393535"/>
                  </a:lnTo>
                  <a:lnTo>
                    <a:pt x="914445" y="355416"/>
                  </a:lnTo>
                  <a:lnTo>
                    <a:pt x="929186" y="316639"/>
                  </a:lnTo>
                  <a:lnTo>
                    <a:pt x="1030753" y="316639"/>
                  </a:lnTo>
                  <a:lnTo>
                    <a:pt x="1012793" y="277584"/>
                  </a:lnTo>
                  <a:lnTo>
                    <a:pt x="992761" y="220914"/>
                  </a:lnTo>
                  <a:lnTo>
                    <a:pt x="980251" y="168371"/>
                  </a:lnTo>
                  <a:lnTo>
                    <a:pt x="972712" y="124551"/>
                  </a:lnTo>
                  <a:lnTo>
                    <a:pt x="970651" y="106174"/>
                  </a:lnTo>
                  <a:lnTo>
                    <a:pt x="971750" y="91270"/>
                  </a:lnTo>
                  <a:lnTo>
                    <a:pt x="972692" y="76856"/>
                  </a:lnTo>
                  <a:lnTo>
                    <a:pt x="974616" y="36507"/>
                  </a:lnTo>
                  <a:lnTo>
                    <a:pt x="975402" y="12404"/>
                  </a:lnTo>
                  <a:lnTo>
                    <a:pt x="975677" y="1256"/>
                  </a:lnTo>
                  <a:close/>
                </a:path>
                <a:path w="1237615" h="597534">
                  <a:moveTo>
                    <a:pt x="1030753" y="316639"/>
                  </a:moveTo>
                  <a:lnTo>
                    <a:pt x="929186" y="316639"/>
                  </a:lnTo>
                  <a:lnTo>
                    <a:pt x="939393" y="342456"/>
                  </a:lnTo>
                  <a:lnTo>
                    <a:pt x="964481" y="393973"/>
                  </a:lnTo>
                  <a:lnTo>
                    <a:pt x="995889" y="444942"/>
                  </a:lnTo>
                  <a:lnTo>
                    <a:pt x="1034912" y="493046"/>
                  </a:lnTo>
                  <a:lnTo>
                    <a:pt x="1081930" y="537558"/>
                  </a:lnTo>
                  <a:lnTo>
                    <a:pt x="1138159" y="576124"/>
                  </a:lnTo>
                  <a:lnTo>
                    <a:pt x="1169807" y="593070"/>
                  </a:lnTo>
                  <a:lnTo>
                    <a:pt x="1175383" y="583079"/>
                  </a:lnTo>
                  <a:lnTo>
                    <a:pt x="1181901" y="572901"/>
                  </a:lnTo>
                  <a:lnTo>
                    <a:pt x="1206874" y="541696"/>
                  </a:lnTo>
                  <a:lnTo>
                    <a:pt x="1237030" y="513911"/>
                  </a:lnTo>
                  <a:lnTo>
                    <a:pt x="1198451" y="494140"/>
                  </a:lnTo>
                  <a:lnTo>
                    <a:pt x="1163603" y="472210"/>
                  </a:lnTo>
                  <a:lnTo>
                    <a:pt x="1132485" y="448121"/>
                  </a:lnTo>
                  <a:lnTo>
                    <a:pt x="1080947" y="394209"/>
                  </a:lnTo>
                  <a:lnTo>
                    <a:pt x="1041324" y="336881"/>
                  </a:lnTo>
                  <a:lnTo>
                    <a:pt x="1030753" y="31663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255070" y="214862"/>
                  </a:moveTo>
                  <a:lnTo>
                    <a:pt x="350565" y="214862"/>
                  </a:lnTo>
                  <a:lnTo>
                    <a:pt x="350565" y="596840"/>
                  </a:lnTo>
                  <a:lnTo>
                    <a:pt x="255070" y="596840"/>
                  </a:lnTo>
                  <a:lnTo>
                    <a:pt x="255070" y="214862"/>
                  </a:lnTo>
                  <a:close/>
                </a:path>
                <a:path w="1237615" h="597534">
                  <a:moveTo>
                    <a:pt x="870130" y="1256"/>
                  </a:moveTo>
                  <a:lnTo>
                    <a:pt x="975677" y="1256"/>
                  </a:lnTo>
                  <a:lnTo>
                    <a:pt x="975402" y="12404"/>
                  </a:lnTo>
                  <a:lnTo>
                    <a:pt x="973478" y="62913"/>
                  </a:lnTo>
                  <a:lnTo>
                    <a:pt x="970651" y="106174"/>
                  </a:lnTo>
                  <a:lnTo>
                    <a:pt x="972712" y="124551"/>
                  </a:lnTo>
                  <a:lnTo>
                    <a:pt x="980251" y="168371"/>
                  </a:lnTo>
                  <a:lnTo>
                    <a:pt x="992761" y="220914"/>
                  </a:lnTo>
                  <a:lnTo>
                    <a:pt x="1012793" y="277584"/>
                  </a:lnTo>
                  <a:lnTo>
                    <a:pt x="1041324" y="336881"/>
                  </a:lnTo>
                  <a:lnTo>
                    <a:pt x="1080947" y="394209"/>
                  </a:lnTo>
                  <a:lnTo>
                    <a:pt x="1132485" y="448121"/>
                  </a:lnTo>
                  <a:lnTo>
                    <a:pt x="1163603" y="472210"/>
                  </a:lnTo>
                  <a:lnTo>
                    <a:pt x="1198451" y="494140"/>
                  </a:lnTo>
                  <a:lnTo>
                    <a:pt x="1237030" y="513911"/>
                  </a:lnTo>
                  <a:lnTo>
                    <a:pt x="1226507" y="522649"/>
                  </a:lnTo>
                  <a:lnTo>
                    <a:pt x="1197764" y="552025"/>
                  </a:lnTo>
                  <a:lnTo>
                    <a:pt x="1175383" y="583079"/>
                  </a:lnTo>
                  <a:lnTo>
                    <a:pt x="1169807" y="593070"/>
                  </a:lnTo>
                  <a:lnTo>
                    <a:pt x="1138159" y="576124"/>
                  </a:lnTo>
                  <a:lnTo>
                    <a:pt x="1081930" y="537558"/>
                  </a:lnTo>
                  <a:lnTo>
                    <a:pt x="1034912" y="493046"/>
                  </a:lnTo>
                  <a:lnTo>
                    <a:pt x="995889" y="444942"/>
                  </a:lnTo>
                  <a:lnTo>
                    <a:pt x="964481" y="393973"/>
                  </a:lnTo>
                  <a:lnTo>
                    <a:pt x="939393" y="342456"/>
                  </a:lnTo>
                  <a:lnTo>
                    <a:pt x="929186" y="316639"/>
                  </a:lnTo>
                  <a:lnTo>
                    <a:pt x="914445" y="355416"/>
                  </a:lnTo>
                  <a:lnTo>
                    <a:pt x="896307" y="393535"/>
                  </a:lnTo>
                  <a:lnTo>
                    <a:pt x="874793" y="431006"/>
                  </a:lnTo>
                  <a:lnTo>
                    <a:pt x="849921" y="467839"/>
                  </a:lnTo>
                  <a:lnTo>
                    <a:pt x="821043" y="503333"/>
                  </a:lnTo>
                  <a:lnTo>
                    <a:pt x="787659" y="536776"/>
                  </a:lnTo>
                  <a:lnTo>
                    <a:pt x="749779" y="568158"/>
                  </a:lnTo>
                  <a:lnTo>
                    <a:pt x="707413" y="597468"/>
                  </a:lnTo>
                  <a:lnTo>
                    <a:pt x="700641" y="587968"/>
                  </a:lnTo>
                  <a:lnTo>
                    <a:pt x="692897" y="578320"/>
                  </a:lnTo>
                  <a:lnTo>
                    <a:pt x="664205" y="548887"/>
                  </a:lnTo>
                  <a:lnTo>
                    <a:pt x="630766" y="522706"/>
                  </a:lnTo>
                  <a:lnTo>
                    <a:pt x="674842" y="494768"/>
                  </a:lnTo>
                  <a:lnTo>
                    <a:pt x="713459" y="464671"/>
                  </a:lnTo>
                  <a:lnTo>
                    <a:pt x="746619" y="432414"/>
                  </a:lnTo>
                  <a:lnTo>
                    <a:pt x="774321" y="397998"/>
                  </a:lnTo>
                  <a:lnTo>
                    <a:pt x="797393" y="362230"/>
                  </a:lnTo>
                  <a:lnTo>
                    <a:pt x="816676" y="325932"/>
                  </a:lnTo>
                  <a:lnTo>
                    <a:pt x="832189" y="289124"/>
                  </a:lnTo>
                  <a:lnTo>
                    <a:pt x="843953" y="251824"/>
                  </a:lnTo>
                  <a:lnTo>
                    <a:pt x="859594" y="178934"/>
                  </a:lnTo>
                  <a:lnTo>
                    <a:pt x="866989" y="110677"/>
                  </a:lnTo>
                  <a:lnTo>
                    <a:pt x="869345" y="50351"/>
                  </a:lnTo>
                  <a:lnTo>
                    <a:pt x="869934" y="24405"/>
                  </a:lnTo>
                  <a:lnTo>
                    <a:pt x="870130" y="12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382606" y="38951"/>
                  </a:lnTo>
                  <a:lnTo>
                    <a:pt x="377913" y="46981"/>
                  </a:lnTo>
                  <a:lnTo>
                    <a:pt x="373103" y="54893"/>
                  </a:lnTo>
                  <a:lnTo>
                    <a:pt x="368175" y="62687"/>
                  </a:lnTo>
                  <a:lnTo>
                    <a:pt x="363130" y="70364"/>
                  </a:lnTo>
                  <a:lnTo>
                    <a:pt x="401712" y="102992"/>
                  </a:lnTo>
                  <a:lnTo>
                    <a:pt x="438154" y="131291"/>
                  </a:lnTo>
                  <a:lnTo>
                    <a:pt x="472475" y="155252"/>
                  </a:lnTo>
                  <a:lnTo>
                    <a:pt x="534834" y="190905"/>
                  </a:lnTo>
                  <a:lnTo>
                    <a:pt x="588435" y="214664"/>
                  </a:lnTo>
                  <a:lnTo>
                    <a:pt x="611918" y="222401"/>
                  </a:lnTo>
                  <a:lnTo>
                    <a:pt x="602301" y="231116"/>
                  </a:lnTo>
                  <a:lnTo>
                    <a:pt x="574118" y="262819"/>
                  </a:lnTo>
                  <a:lnTo>
                    <a:pt x="550647" y="298482"/>
                  </a:lnTo>
                  <a:lnTo>
                    <a:pt x="544695" y="310357"/>
                  </a:lnTo>
                  <a:lnTo>
                    <a:pt x="522708" y="300300"/>
                  </a:lnTo>
                  <a:lnTo>
                    <a:pt x="472647" y="272529"/>
                  </a:lnTo>
                  <a:lnTo>
                    <a:pt x="414220" y="233415"/>
                  </a:lnTo>
                  <a:lnTo>
                    <a:pt x="381205" y="207402"/>
                  </a:lnTo>
                  <a:lnTo>
                    <a:pt x="345540" y="176715"/>
                  </a:lnTo>
                  <a:lnTo>
                    <a:pt x="307215" y="141356"/>
                  </a:lnTo>
                  <a:lnTo>
                    <a:pt x="280986" y="168152"/>
                  </a:lnTo>
                  <a:lnTo>
                    <a:pt x="224757" y="216600"/>
                  </a:lnTo>
                  <a:lnTo>
                    <a:pt x="163875" y="258236"/>
                  </a:lnTo>
                  <a:lnTo>
                    <a:pt x="100108" y="294004"/>
                  </a:lnTo>
                  <a:lnTo>
                    <a:pt x="67223" y="309728"/>
                  </a:lnTo>
                  <a:lnTo>
                    <a:pt x="61154" y="298441"/>
                  </a:lnTo>
                  <a:lnTo>
                    <a:pt x="54252" y="286889"/>
                  </a:lnTo>
                  <a:lnTo>
                    <a:pt x="28713" y="251154"/>
                  </a:lnTo>
                  <a:lnTo>
                    <a:pt x="0" y="219260"/>
                  </a:lnTo>
                  <a:lnTo>
                    <a:pt x="45154" y="202416"/>
                  </a:lnTo>
                  <a:lnTo>
                    <a:pt x="88727" y="182677"/>
                  </a:lnTo>
                  <a:lnTo>
                    <a:pt x="130711" y="160052"/>
                  </a:lnTo>
                  <a:lnTo>
                    <a:pt x="171094" y="134550"/>
                  </a:lnTo>
                  <a:lnTo>
                    <a:pt x="208908" y="105944"/>
                  </a:lnTo>
                  <a:lnTo>
                    <a:pt x="243042" y="73989"/>
                  </a:lnTo>
                  <a:lnTo>
                    <a:pt x="273504" y="38678"/>
                  </a:lnTo>
                  <a:lnTo>
                    <a:pt x="30030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89891" y="7740078"/>
              <a:ext cx="1259019" cy="6232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4917" y="8424905"/>
              <a:ext cx="1252527" cy="65199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299524" y="8429167"/>
              <a:ext cx="1209675" cy="610235"/>
            </a:xfrm>
            <a:custGeom>
              <a:avLst/>
              <a:gdLst/>
              <a:ahLst/>
              <a:cxnLst/>
              <a:rect l="l" t="t" r="r" b="b"/>
              <a:pathLst>
                <a:path w="1209675" h="610234">
                  <a:moveTo>
                    <a:pt x="1209387" y="241249"/>
                  </a:moveTo>
                  <a:lnTo>
                    <a:pt x="682911" y="241249"/>
                  </a:lnTo>
                  <a:lnTo>
                    <a:pt x="682911" y="345657"/>
                  </a:lnTo>
                  <a:lnTo>
                    <a:pt x="682439" y="362816"/>
                  </a:lnTo>
                  <a:lnTo>
                    <a:pt x="677984" y="418162"/>
                  </a:lnTo>
                  <a:lnTo>
                    <a:pt x="670645" y="455900"/>
                  </a:lnTo>
                  <a:lnTo>
                    <a:pt x="658885" y="493208"/>
                  </a:lnTo>
                  <a:lnTo>
                    <a:pt x="640937" y="527847"/>
                  </a:lnTo>
                  <a:lnTo>
                    <a:pt x="629509" y="544067"/>
                  </a:lnTo>
                  <a:lnTo>
                    <a:pt x="638265" y="549801"/>
                  </a:lnTo>
                  <a:lnTo>
                    <a:pt x="669717" y="574642"/>
                  </a:lnTo>
                  <a:lnTo>
                    <a:pt x="699108" y="602177"/>
                  </a:lnTo>
                  <a:lnTo>
                    <a:pt x="706156" y="610033"/>
                  </a:lnTo>
                  <a:lnTo>
                    <a:pt x="720212" y="590202"/>
                  </a:lnTo>
                  <a:lnTo>
                    <a:pt x="743100" y="546496"/>
                  </a:lnTo>
                  <a:lnTo>
                    <a:pt x="759217" y="497942"/>
                  </a:lnTo>
                  <a:lnTo>
                    <a:pt x="770055" y="448153"/>
                  </a:lnTo>
                  <a:lnTo>
                    <a:pt x="776103" y="398425"/>
                  </a:lnTo>
                  <a:lnTo>
                    <a:pt x="778816" y="352448"/>
                  </a:lnTo>
                  <a:lnTo>
                    <a:pt x="779033" y="330461"/>
                  </a:lnTo>
                  <a:lnTo>
                    <a:pt x="1209387" y="330461"/>
                  </a:lnTo>
                  <a:lnTo>
                    <a:pt x="1209387" y="241249"/>
                  </a:lnTo>
                  <a:close/>
                </a:path>
                <a:path w="1209675" h="610234">
                  <a:moveTo>
                    <a:pt x="855052" y="149524"/>
                  </a:moveTo>
                  <a:lnTo>
                    <a:pt x="821755" y="149524"/>
                  </a:lnTo>
                  <a:lnTo>
                    <a:pt x="766468" y="173397"/>
                  </a:lnTo>
                  <a:lnTo>
                    <a:pt x="771943" y="181190"/>
                  </a:lnTo>
                  <a:lnTo>
                    <a:pt x="777358" y="189326"/>
                  </a:lnTo>
                  <a:lnTo>
                    <a:pt x="797658" y="224155"/>
                  </a:lnTo>
                  <a:lnTo>
                    <a:pt x="806048" y="241249"/>
                  </a:lnTo>
                  <a:lnTo>
                    <a:pt x="856937" y="241249"/>
                  </a:lnTo>
                  <a:lnTo>
                    <a:pt x="899030" y="222401"/>
                  </a:lnTo>
                  <a:lnTo>
                    <a:pt x="895458" y="213979"/>
                  </a:lnTo>
                  <a:lnTo>
                    <a:pt x="891190" y="205203"/>
                  </a:lnTo>
                  <a:lnTo>
                    <a:pt x="868219" y="167665"/>
                  </a:lnTo>
                  <a:lnTo>
                    <a:pt x="861724" y="158496"/>
                  </a:lnTo>
                  <a:lnTo>
                    <a:pt x="855052" y="149524"/>
                  </a:lnTo>
                  <a:close/>
                </a:path>
                <a:path w="1209675" h="610234">
                  <a:moveTo>
                    <a:pt x="1048554" y="149524"/>
                  </a:moveTo>
                  <a:lnTo>
                    <a:pt x="1032848" y="149524"/>
                  </a:lnTo>
                  <a:lnTo>
                    <a:pt x="1028983" y="160754"/>
                  </a:lnTo>
                  <a:lnTo>
                    <a:pt x="1024628" y="172298"/>
                  </a:lnTo>
                  <a:lnTo>
                    <a:pt x="1009048" y="208324"/>
                  </a:lnTo>
                  <a:lnTo>
                    <a:pt x="992011" y="241249"/>
                  </a:lnTo>
                  <a:lnTo>
                    <a:pt x="1088762" y="241249"/>
                  </a:lnTo>
                  <a:lnTo>
                    <a:pt x="1124808" y="193960"/>
                  </a:lnTo>
                  <a:lnTo>
                    <a:pt x="1137766" y="177167"/>
                  </a:lnTo>
                  <a:lnTo>
                    <a:pt x="1048554" y="149524"/>
                  </a:lnTo>
                  <a:close/>
                </a:path>
                <a:path w="1209675" h="610234">
                  <a:moveTo>
                    <a:pt x="1197450" y="62825"/>
                  </a:moveTo>
                  <a:lnTo>
                    <a:pt x="679769" y="62825"/>
                  </a:lnTo>
                  <a:lnTo>
                    <a:pt x="679769" y="149524"/>
                  </a:lnTo>
                  <a:lnTo>
                    <a:pt x="1197450" y="149524"/>
                  </a:lnTo>
                  <a:lnTo>
                    <a:pt x="1197450" y="62825"/>
                  </a:lnTo>
                  <a:close/>
                </a:path>
                <a:path w="1209675" h="610234">
                  <a:moveTo>
                    <a:pt x="958714" y="0"/>
                  </a:moveTo>
                  <a:lnTo>
                    <a:pt x="863219" y="21988"/>
                  </a:lnTo>
                  <a:lnTo>
                    <a:pt x="867094" y="27957"/>
                  </a:lnTo>
                  <a:lnTo>
                    <a:pt x="870863" y="34449"/>
                  </a:lnTo>
                  <a:lnTo>
                    <a:pt x="874737" y="41464"/>
                  </a:lnTo>
                  <a:lnTo>
                    <a:pt x="878716" y="48375"/>
                  </a:lnTo>
                  <a:lnTo>
                    <a:pt x="882381" y="55495"/>
                  </a:lnTo>
                  <a:lnTo>
                    <a:pt x="885836" y="62825"/>
                  </a:lnTo>
                  <a:lnTo>
                    <a:pt x="994524" y="62825"/>
                  </a:lnTo>
                  <a:lnTo>
                    <a:pt x="974116" y="22646"/>
                  </a:lnTo>
                  <a:lnTo>
                    <a:pt x="963979" y="7182"/>
                  </a:lnTo>
                  <a:lnTo>
                    <a:pt x="958714" y="0"/>
                  </a:lnTo>
                  <a:close/>
                </a:path>
                <a:path w="1209675" h="610234">
                  <a:moveTo>
                    <a:pt x="591814" y="494435"/>
                  </a:moveTo>
                  <a:lnTo>
                    <a:pt x="20104" y="494435"/>
                  </a:lnTo>
                  <a:lnTo>
                    <a:pt x="20104" y="583647"/>
                  </a:lnTo>
                  <a:lnTo>
                    <a:pt x="591814" y="583647"/>
                  </a:lnTo>
                  <a:lnTo>
                    <a:pt x="591814" y="494435"/>
                  </a:lnTo>
                  <a:close/>
                </a:path>
                <a:path w="1209675" h="610234">
                  <a:moveTo>
                    <a:pt x="353078" y="386375"/>
                  </a:moveTo>
                  <a:lnTo>
                    <a:pt x="257583" y="386375"/>
                  </a:lnTo>
                  <a:lnTo>
                    <a:pt x="257583" y="494435"/>
                  </a:lnTo>
                  <a:lnTo>
                    <a:pt x="353078" y="494435"/>
                  </a:lnTo>
                  <a:lnTo>
                    <a:pt x="353078" y="386375"/>
                  </a:lnTo>
                  <a:close/>
                </a:path>
                <a:path w="1209675" h="610234">
                  <a:moveTo>
                    <a:pt x="533386" y="298420"/>
                  </a:moveTo>
                  <a:lnTo>
                    <a:pt x="94866" y="298420"/>
                  </a:lnTo>
                  <a:lnTo>
                    <a:pt x="94866" y="386375"/>
                  </a:lnTo>
                  <a:lnTo>
                    <a:pt x="533386" y="386375"/>
                  </a:lnTo>
                  <a:lnTo>
                    <a:pt x="533386" y="298420"/>
                  </a:lnTo>
                  <a:close/>
                </a:path>
                <a:path w="1209675" h="610234">
                  <a:moveTo>
                    <a:pt x="353078" y="202297"/>
                  </a:moveTo>
                  <a:lnTo>
                    <a:pt x="257583" y="202297"/>
                  </a:lnTo>
                  <a:lnTo>
                    <a:pt x="257583" y="298420"/>
                  </a:lnTo>
                  <a:lnTo>
                    <a:pt x="353078" y="298420"/>
                  </a:lnTo>
                  <a:lnTo>
                    <a:pt x="353078" y="202297"/>
                  </a:lnTo>
                  <a:close/>
                </a:path>
                <a:path w="1209675" h="610234">
                  <a:moveTo>
                    <a:pt x="109944" y="10052"/>
                  </a:moveTo>
                  <a:lnTo>
                    <a:pt x="90560" y="73296"/>
                  </a:lnTo>
                  <a:lnTo>
                    <a:pt x="65128" y="133713"/>
                  </a:lnTo>
                  <a:lnTo>
                    <a:pt x="34606" y="187834"/>
                  </a:lnTo>
                  <a:lnTo>
                    <a:pt x="0" y="232453"/>
                  </a:lnTo>
                  <a:lnTo>
                    <a:pt x="9698" y="237931"/>
                  </a:lnTo>
                  <a:lnTo>
                    <a:pt x="43035" y="258840"/>
                  </a:lnTo>
                  <a:lnTo>
                    <a:pt x="74251" y="281177"/>
                  </a:lnTo>
                  <a:lnTo>
                    <a:pt x="82301" y="287739"/>
                  </a:lnTo>
                  <a:lnTo>
                    <a:pt x="89347" y="278689"/>
                  </a:lnTo>
                  <a:lnTo>
                    <a:pt x="116948" y="237460"/>
                  </a:lnTo>
                  <a:lnTo>
                    <a:pt x="136959" y="202297"/>
                  </a:lnTo>
                  <a:lnTo>
                    <a:pt x="558517" y="202297"/>
                  </a:lnTo>
                  <a:lnTo>
                    <a:pt x="558517" y="113085"/>
                  </a:lnTo>
                  <a:lnTo>
                    <a:pt x="177167" y="113085"/>
                  </a:lnTo>
                  <a:lnTo>
                    <a:pt x="184961" y="92844"/>
                  </a:lnTo>
                  <a:lnTo>
                    <a:pt x="192166" y="72484"/>
                  </a:lnTo>
                  <a:lnTo>
                    <a:pt x="198783" y="52007"/>
                  </a:lnTo>
                  <a:lnTo>
                    <a:pt x="204810" y="31412"/>
                  </a:lnTo>
                  <a:lnTo>
                    <a:pt x="109944" y="10052"/>
                  </a:lnTo>
                  <a:close/>
                </a:path>
                <a:path w="1209675" h="610234">
                  <a:moveTo>
                    <a:pt x="353078" y="3769"/>
                  </a:moveTo>
                  <a:lnTo>
                    <a:pt x="257583" y="3769"/>
                  </a:lnTo>
                  <a:lnTo>
                    <a:pt x="257583" y="113085"/>
                  </a:lnTo>
                  <a:lnTo>
                    <a:pt x="353078" y="113085"/>
                  </a:lnTo>
                  <a:lnTo>
                    <a:pt x="353078" y="37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42640" y="8566755"/>
              <a:ext cx="201669" cy="11559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87587" y="8416079"/>
              <a:ext cx="1233679" cy="6357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93660" y="9108466"/>
              <a:ext cx="1267710" cy="63940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297639" y="9112707"/>
              <a:ext cx="1226185" cy="596900"/>
            </a:xfrm>
            <a:custGeom>
              <a:avLst/>
              <a:gdLst/>
              <a:ahLst/>
              <a:cxnLst/>
              <a:rect l="l" t="t" r="r" b="b"/>
              <a:pathLst>
                <a:path w="1226184" h="596900">
                  <a:moveTo>
                    <a:pt x="175282" y="197271"/>
                  </a:moveTo>
                  <a:lnTo>
                    <a:pt x="84814" y="197271"/>
                  </a:lnTo>
                  <a:lnTo>
                    <a:pt x="82697" y="246569"/>
                  </a:lnTo>
                  <a:lnTo>
                    <a:pt x="78557" y="293786"/>
                  </a:lnTo>
                  <a:lnTo>
                    <a:pt x="72415" y="338922"/>
                  </a:lnTo>
                  <a:lnTo>
                    <a:pt x="64291" y="381977"/>
                  </a:lnTo>
                  <a:lnTo>
                    <a:pt x="53494" y="422760"/>
                  </a:lnTo>
                  <a:lnTo>
                    <a:pt x="39174" y="460941"/>
                  </a:lnTo>
                  <a:lnTo>
                    <a:pt x="21339" y="496550"/>
                  </a:lnTo>
                  <a:lnTo>
                    <a:pt x="0" y="529617"/>
                  </a:lnTo>
                  <a:lnTo>
                    <a:pt x="9539" y="535803"/>
                  </a:lnTo>
                  <a:lnTo>
                    <a:pt x="47820" y="569246"/>
                  </a:lnTo>
                  <a:lnTo>
                    <a:pt x="70364" y="596840"/>
                  </a:lnTo>
                  <a:lnTo>
                    <a:pt x="78739" y="584903"/>
                  </a:lnTo>
                  <a:lnTo>
                    <a:pt x="100729" y="547836"/>
                  </a:lnTo>
                  <a:lnTo>
                    <a:pt x="119489" y="507785"/>
                  </a:lnTo>
                  <a:lnTo>
                    <a:pt x="125022" y="493806"/>
                  </a:lnTo>
                  <a:lnTo>
                    <a:pt x="291439" y="493806"/>
                  </a:lnTo>
                  <a:lnTo>
                    <a:pt x="291559" y="493178"/>
                  </a:lnTo>
                  <a:lnTo>
                    <a:pt x="167115" y="493178"/>
                  </a:lnTo>
                  <a:lnTo>
                    <a:pt x="160309" y="492969"/>
                  </a:lnTo>
                  <a:lnTo>
                    <a:pt x="146232" y="492236"/>
                  </a:lnTo>
                  <a:lnTo>
                    <a:pt x="139943" y="491804"/>
                  </a:lnTo>
                  <a:lnTo>
                    <a:pt x="126278" y="490665"/>
                  </a:lnTo>
                  <a:lnTo>
                    <a:pt x="137119" y="458091"/>
                  </a:lnTo>
                  <a:lnTo>
                    <a:pt x="146409" y="424280"/>
                  </a:lnTo>
                  <a:lnTo>
                    <a:pt x="160413" y="352868"/>
                  </a:lnTo>
                  <a:lnTo>
                    <a:pt x="169693" y="276994"/>
                  </a:lnTo>
                  <a:lnTo>
                    <a:pt x="172944" y="237618"/>
                  </a:lnTo>
                  <a:lnTo>
                    <a:pt x="175282" y="197271"/>
                  </a:lnTo>
                  <a:close/>
                </a:path>
                <a:path w="1226184" h="596900">
                  <a:moveTo>
                    <a:pt x="291439" y="493806"/>
                  </a:moveTo>
                  <a:lnTo>
                    <a:pt x="125022" y="493806"/>
                  </a:lnTo>
                  <a:lnTo>
                    <a:pt x="130028" y="504372"/>
                  </a:lnTo>
                  <a:lnTo>
                    <a:pt x="134524" y="515507"/>
                  </a:lnTo>
                  <a:lnTo>
                    <a:pt x="147089" y="563451"/>
                  </a:lnTo>
                  <a:lnTo>
                    <a:pt x="149524" y="584903"/>
                  </a:lnTo>
                  <a:lnTo>
                    <a:pt x="160243" y="585060"/>
                  </a:lnTo>
                  <a:lnTo>
                    <a:pt x="170570" y="585060"/>
                  </a:lnTo>
                  <a:lnTo>
                    <a:pt x="180504" y="584903"/>
                  </a:lnTo>
                  <a:lnTo>
                    <a:pt x="223029" y="580505"/>
                  </a:lnTo>
                  <a:lnTo>
                    <a:pt x="263159" y="558281"/>
                  </a:lnTo>
                  <a:lnTo>
                    <a:pt x="285069" y="521122"/>
                  </a:lnTo>
                  <a:lnTo>
                    <a:pt x="289310" y="504953"/>
                  </a:lnTo>
                  <a:lnTo>
                    <a:pt x="291439" y="493806"/>
                  </a:lnTo>
                  <a:close/>
                </a:path>
                <a:path w="1226184" h="596900">
                  <a:moveTo>
                    <a:pt x="315383" y="108059"/>
                  </a:moveTo>
                  <a:lnTo>
                    <a:pt x="18219" y="108059"/>
                  </a:lnTo>
                  <a:lnTo>
                    <a:pt x="18219" y="197271"/>
                  </a:lnTo>
                  <a:lnTo>
                    <a:pt x="221773" y="197271"/>
                  </a:lnTo>
                  <a:lnTo>
                    <a:pt x="220024" y="242762"/>
                  </a:lnTo>
                  <a:lnTo>
                    <a:pt x="218226" y="283747"/>
                  </a:lnTo>
                  <a:lnTo>
                    <a:pt x="214399" y="352868"/>
                  </a:lnTo>
                  <a:lnTo>
                    <a:pt x="210320" y="404372"/>
                  </a:lnTo>
                  <a:lnTo>
                    <a:pt x="203053" y="455758"/>
                  </a:lnTo>
                  <a:lnTo>
                    <a:pt x="180916" y="492241"/>
                  </a:lnTo>
                  <a:lnTo>
                    <a:pt x="177062" y="493178"/>
                  </a:lnTo>
                  <a:lnTo>
                    <a:pt x="291559" y="493178"/>
                  </a:lnTo>
                  <a:lnTo>
                    <a:pt x="299598" y="432539"/>
                  </a:lnTo>
                  <a:lnTo>
                    <a:pt x="305016" y="360617"/>
                  </a:lnTo>
                  <a:lnTo>
                    <a:pt x="307474" y="315407"/>
                  </a:lnTo>
                  <a:lnTo>
                    <a:pt x="309728" y="266850"/>
                  </a:lnTo>
                  <a:lnTo>
                    <a:pt x="311966" y="210896"/>
                  </a:lnTo>
                  <a:lnTo>
                    <a:pt x="314126" y="148895"/>
                  </a:lnTo>
                  <a:lnTo>
                    <a:pt x="314440" y="142194"/>
                  </a:lnTo>
                  <a:lnTo>
                    <a:pt x="314754" y="134027"/>
                  </a:lnTo>
                  <a:lnTo>
                    <a:pt x="314964" y="124184"/>
                  </a:lnTo>
                  <a:lnTo>
                    <a:pt x="315278" y="114446"/>
                  </a:lnTo>
                  <a:lnTo>
                    <a:pt x="315383" y="108059"/>
                  </a:lnTo>
                  <a:close/>
                </a:path>
                <a:path w="1226184" h="596900">
                  <a:moveTo>
                    <a:pt x="179052" y="0"/>
                  </a:moveTo>
                  <a:lnTo>
                    <a:pt x="86698" y="0"/>
                  </a:lnTo>
                  <a:lnTo>
                    <a:pt x="86698" y="108059"/>
                  </a:lnTo>
                  <a:lnTo>
                    <a:pt x="177795" y="108059"/>
                  </a:lnTo>
                  <a:lnTo>
                    <a:pt x="178029" y="94764"/>
                  </a:lnTo>
                  <a:lnTo>
                    <a:pt x="178458" y="67978"/>
                  </a:lnTo>
                  <a:lnTo>
                    <a:pt x="178831" y="40860"/>
                  </a:lnTo>
                  <a:lnTo>
                    <a:pt x="178960" y="27263"/>
                  </a:lnTo>
                  <a:lnTo>
                    <a:pt x="179052" y="0"/>
                  </a:lnTo>
                  <a:close/>
                </a:path>
                <a:path w="1226184" h="596900">
                  <a:moveTo>
                    <a:pt x="583018" y="67223"/>
                  </a:moveTo>
                  <a:lnTo>
                    <a:pt x="333602" y="67223"/>
                  </a:lnTo>
                  <a:lnTo>
                    <a:pt x="333602" y="581134"/>
                  </a:lnTo>
                  <a:lnTo>
                    <a:pt x="424699" y="581134"/>
                  </a:lnTo>
                  <a:lnTo>
                    <a:pt x="424699" y="538412"/>
                  </a:lnTo>
                  <a:lnTo>
                    <a:pt x="583018" y="538412"/>
                  </a:lnTo>
                  <a:lnTo>
                    <a:pt x="583018" y="450457"/>
                  </a:lnTo>
                  <a:lnTo>
                    <a:pt x="424699" y="450457"/>
                  </a:lnTo>
                  <a:lnTo>
                    <a:pt x="424699" y="155178"/>
                  </a:lnTo>
                  <a:lnTo>
                    <a:pt x="583018" y="155178"/>
                  </a:lnTo>
                  <a:lnTo>
                    <a:pt x="583018" y="67223"/>
                  </a:lnTo>
                  <a:close/>
                </a:path>
                <a:path w="1226184" h="596900">
                  <a:moveTo>
                    <a:pt x="583018" y="538412"/>
                  </a:moveTo>
                  <a:lnTo>
                    <a:pt x="487524" y="538412"/>
                  </a:lnTo>
                  <a:lnTo>
                    <a:pt x="487524" y="576108"/>
                  </a:lnTo>
                  <a:lnTo>
                    <a:pt x="583018" y="576108"/>
                  </a:lnTo>
                  <a:lnTo>
                    <a:pt x="583018" y="538412"/>
                  </a:lnTo>
                  <a:close/>
                </a:path>
                <a:path w="1226184" h="596900">
                  <a:moveTo>
                    <a:pt x="583018" y="155178"/>
                  </a:moveTo>
                  <a:lnTo>
                    <a:pt x="487524" y="155178"/>
                  </a:lnTo>
                  <a:lnTo>
                    <a:pt x="487524" y="450457"/>
                  </a:lnTo>
                  <a:lnTo>
                    <a:pt x="583018" y="450457"/>
                  </a:lnTo>
                  <a:lnTo>
                    <a:pt x="583018" y="155178"/>
                  </a:lnTo>
                  <a:close/>
                </a:path>
                <a:path w="1226184" h="596900">
                  <a:moveTo>
                    <a:pt x="1225721" y="462394"/>
                  </a:moveTo>
                  <a:lnTo>
                    <a:pt x="645844" y="462394"/>
                  </a:lnTo>
                  <a:lnTo>
                    <a:pt x="645844" y="554747"/>
                  </a:lnTo>
                  <a:lnTo>
                    <a:pt x="1225721" y="554747"/>
                  </a:lnTo>
                  <a:lnTo>
                    <a:pt x="1225721" y="462394"/>
                  </a:lnTo>
                  <a:close/>
                </a:path>
                <a:path w="1226184" h="596900">
                  <a:moveTo>
                    <a:pt x="983844" y="156435"/>
                  </a:moveTo>
                  <a:lnTo>
                    <a:pt x="878926" y="156435"/>
                  </a:lnTo>
                  <a:lnTo>
                    <a:pt x="878926" y="462394"/>
                  </a:lnTo>
                  <a:lnTo>
                    <a:pt x="983844" y="462394"/>
                  </a:lnTo>
                  <a:lnTo>
                    <a:pt x="983844" y="156435"/>
                  </a:lnTo>
                  <a:close/>
                </a:path>
                <a:path w="1226184" h="596900">
                  <a:moveTo>
                    <a:pt x="1188026" y="60940"/>
                  </a:moveTo>
                  <a:lnTo>
                    <a:pt x="681654" y="60940"/>
                  </a:lnTo>
                  <a:lnTo>
                    <a:pt x="681654" y="156435"/>
                  </a:lnTo>
                  <a:lnTo>
                    <a:pt x="1188026" y="156435"/>
                  </a:lnTo>
                  <a:lnTo>
                    <a:pt x="1188026" y="609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3918" y="9173647"/>
              <a:ext cx="1099820" cy="520700"/>
            </a:xfrm>
            <a:custGeom>
              <a:avLst/>
              <a:gdLst/>
              <a:ahLst/>
              <a:cxnLst/>
              <a:rect l="l" t="t" r="r" b="b"/>
              <a:pathLst>
                <a:path w="1099820" h="520700">
                  <a:moveTo>
                    <a:pt x="49003" y="136330"/>
                  </a:moveTo>
                  <a:lnTo>
                    <a:pt x="46665" y="176678"/>
                  </a:lnTo>
                  <a:lnTo>
                    <a:pt x="43414" y="216053"/>
                  </a:lnTo>
                  <a:lnTo>
                    <a:pt x="39241" y="254467"/>
                  </a:lnTo>
                  <a:lnTo>
                    <a:pt x="27888" y="328272"/>
                  </a:lnTo>
                  <a:lnTo>
                    <a:pt x="10840" y="397150"/>
                  </a:lnTo>
                  <a:lnTo>
                    <a:pt x="0" y="429725"/>
                  </a:lnTo>
                  <a:lnTo>
                    <a:pt x="6989" y="430328"/>
                  </a:lnTo>
                  <a:lnTo>
                    <a:pt x="13664" y="430863"/>
                  </a:lnTo>
                  <a:lnTo>
                    <a:pt x="20025" y="431300"/>
                  </a:lnTo>
                  <a:lnTo>
                    <a:pt x="26072" y="431609"/>
                  </a:lnTo>
                  <a:lnTo>
                    <a:pt x="34030" y="432028"/>
                  </a:lnTo>
                  <a:lnTo>
                    <a:pt x="40836" y="432238"/>
                  </a:lnTo>
                  <a:lnTo>
                    <a:pt x="46490" y="432238"/>
                  </a:lnTo>
                  <a:lnTo>
                    <a:pt x="50783" y="432238"/>
                  </a:lnTo>
                  <a:lnTo>
                    <a:pt x="54658" y="431295"/>
                  </a:lnTo>
                  <a:lnTo>
                    <a:pt x="57903" y="429411"/>
                  </a:lnTo>
                  <a:lnTo>
                    <a:pt x="61149" y="427526"/>
                  </a:lnTo>
                  <a:lnTo>
                    <a:pt x="79369" y="381035"/>
                  </a:lnTo>
                  <a:lnTo>
                    <a:pt x="86186" y="319177"/>
                  </a:lnTo>
                  <a:lnTo>
                    <a:pt x="90090" y="259296"/>
                  </a:lnTo>
                  <a:lnTo>
                    <a:pt x="93745" y="181822"/>
                  </a:lnTo>
                  <a:lnTo>
                    <a:pt x="95494" y="136330"/>
                  </a:lnTo>
                  <a:lnTo>
                    <a:pt x="49003" y="136330"/>
                  </a:lnTo>
                  <a:close/>
                </a:path>
                <a:path w="1099820" h="520700">
                  <a:moveTo>
                    <a:pt x="298420" y="94237"/>
                  </a:moveTo>
                  <a:lnTo>
                    <a:pt x="298420" y="389516"/>
                  </a:lnTo>
                  <a:lnTo>
                    <a:pt x="361245" y="389516"/>
                  </a:lnTo>
                  <a:lnTo>
                    <a:pt x="361245" y="94237"/>
                  </a:lnTo>
                  <a:lnTo>
                    <a:pt x="298420" y="94237"/>
                  </a:lnTo>
                  <a:close/>
                </a:path>
                <a:path w="1099820" h="520700">
                  <a:moveTo>
                    <a:pt x="207323" y="6282"/>
                  </a:moveTo>
                  <a:lnTo>
                    <a:pt x="456740" y="6282"/>
                  </a:lnTo>
                  <a:lnTo>
                    <a:pt x="456740" y="515167"/>
                  </a:lnTo>
                  <a:lnTo>
                    <a:pt x="361245" y="515167"/>
                  </a:lnTo>
                  <a:lnTo>
                    <a:pt x="361245" y="477472"/>
                  </a:lnTo>
                  <a:lnTo>
                    <a:pt x="298420" y="477472"/>
                  </a:lnTo>
                  <a:lnTo>
                    <a:pt x="298420" y="520193"/>
                  </a:lnTo>
                  <a:lnTo>
                    <a:pt x="207323" y="520193"/>
                  </a:lnTo>
                  <a:lnTo>
                    <a:pt x="207323" y="6282"/>
                  </a:lnTo>
                  <a:close/>
                </a:path>
                <a:path w="1099820" h="520700">
                  <a:moveTo>
                    <a:pt x="555375" y="0"/>
                  </a:moveTo>
                  <a:lnTo>
                    <a:pt x="1061747" y="0"/>
                  </a:lnTo>
                  <a:lnTo>
                    <a:pt x="1061747" y="95494"/>
                  </a:lnTo>
                  <a:lnTo>
                    <a:pt x="857565" y="95494"/>
                  </a:lnTo>
                  <a:lnTo>
                    <a:pt x="857565" y="401453"/>
                  </a:lnTo>
                  <a:lnTo>
                    <a:pt x="1099442" y="401453"/>
                  </a:lnTo>
                  <a:lnTo>
                    <a:pt x="1099442" y="493806"/>
                  </a:lnTo>
                  <a:lnTo>
                    <a:pt x="519565" y="493806"/>
                  </a:lnTo>
                  <a:lnTo>
                    <a:pt x="519565" y="401453"/>
                  </a:lnTo>
                  <a:lnTo>
                    <a:pt x="752647" y="401453"/>
                  </a:lnTo>
                  <a:lnTo>
                    <a:pt x="752647" y="95494"/>
                  </a:lnTo>
                  <a:lnTo>
                    <a:pt x="555375" y="95494"/>
                  </a:lnTo>
                  <a:lnTo>
                    <a:pt x="55537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85702" y="9099618"/>
              <a:ext cx="1250642" cy="62197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7447940" y="7517258"/>
            <a:ext cx="2553970" cy="2553970"/>
            <a:chOff x="7447940" y="7517258"/>
            <a:chExt cx="2553970" cy="2553970"/>
          </a:xfrm>
        </p:grpSpPr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58411" y="7527729"/>
              <a:ext cx="2532802" cy="253280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458411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91595" y="8418560"/>
              <a:ext cx="1879628" cy="65069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795992" y="8422885"/>
              <a:ext cx="1837689" cy="608330"/>
            </a:xfrm>
            <a:custGeom>
              <a:avLst/>
              <a:gdLst/>
              <a:ahLst/>
              <a:cxnLst/>
              <a:rect l="l" t="t" r="r" b="b"/>
              <a:pathLst>
                <a:path w="1837690" h="608329">
                  <a:moveTo>
                    <a:pt x="505508" y="507000"/>
                  </a:moveTo>
                  <a:lnTo>
                    <a:pt x="335487" y="507000"/>
                  </a:lnTo>
                  <a:lnTo>
                    <a:pt x="359930" y="519800"/>
                  </a:lnTo>
                  <a:lnTo>
                    <a:pt x="383784" y="532758"/>
                  </a:lnTo>
                  <a:lnTo>
                    <a:pt x="429725" y="559145"/>
                  </a:lnTo>
                  <a:lnTo>
                    <a:pt x="470483" y="584785"/>
                  </a:lnTo>
                  <a:lnTo>
                    <a:pt x="503230" y="608149"/>
                  </a:lnTo>
                  <a:lnTo>
                    <a:pt x="567312" y="545951"/>
                  </a:lnTo>
                  <a:lnTo>
                    <a:pt x="528884" y="520821"/>
                  </a:lnTo>
                  <a:lnTo>
                    <a:pt x="517754" y="514127"/>
                  </a:lnTo>
                  <a:lnTo>
                    <a:pt x="505508" y="507000"/>
                  </a:lnTo>
                  <a:close/>
                </a:path>
                <a:path w="1837690" h="608329">
                  <a:moveTo>
                    <a:pt x="489409" y="233710"/>
                  </a:moveTo>
                  <a:lnTo>
                    <a:pt x="108687" y="233710"/>
                  </a:lnTo>
                  <a:lnTo>
                    <a:pt x="108612" y="488250"/>
                  </a:lnTo>
                  <a:lnTo>
                    <a:pt x="108214" y="495379"/>
                  </a:lnTo>
                  <a:lnTo>
                    <a:pt x="85442" y="527732"/>
                  </a:lnTo>
                  <a:lnTo>
                    <a:pt x="90015" y="534977"/>
                  </a:lnTo>
                  <a:lnTo>
                    <a:pt x="106758" y="574380"/>
                  </a:lnTo>
                  <a:lnTo>
                    <a:pt x="114342" y="603122"/>
                  </a:lnTo>
                  <a:lnTo>
                    <a:pt x="119579" y="600686"/>
                  </a:lnTo>
                  <a:lnTo>
                    <a:pt x="169314" y="587783"/>
                  </a:lnTo>
                  <a:lnTo>
                    <a:pt x="232885" y="577045"/>
                  </a:lnTo>
                  <a:lnTo>
                    <a:pt x="337371" y="561658"/>
                  </a:lnTo>
                  <a:lnTo>
                    <a:pt x="336743" y="554852"/>
                  </a:lnTo>
                  <a:lnTo>
                    <a:pt x="336182" y="545873"/>
                  </a:lnTo>
                  <a:lnTo>
                    <a:pt x="335696" y="536842"/>
                  </a:lnTo>
                  <a:lnTo>
                    <a:pt x="335457" y="529543"/>
                  </a:lnTo>
                  <a:lnTo>
                    <a:pt x="335487" y="507000"/>
                  </a:lnTo>
                  <a:lnTo>
                    <a:pt x="505508" y="507000"/>
                  </a:lnTo>
                  <a:lnTo>
                    <a:pt x="493274" y="500089"/>
                  </a:lnTo>
                  <a:lnTo>
                    <a:pt x="199784" y="500089"/>
                  </a:lnTo>
                  <a:lnTo>
                    <a:pt x="199784" y="430981"/>
                  </a:lnTo>
                  <a:lnTo>
                    <a:pt x="546808" y="430981"/>
                  </a:lnTo>
                  <a:lnTo>
                    <a:pt x="507828" y="398312"/>
                  </a:lnTo>
                  <a:lnTo>
                    <a:pt x="489409" y="398312"/>
                  </a:lnTo>
                  <a:lnTo>
                    <a:pt x="489409" y="361245"/>
                  </a:lnTo>
                  <a:lnTo>
                    <a:pt x="199784" y="361245"/>
                  </a:lnTo>
                  <a:lnTo>
                    <a:pt x="199784" y="338000"/>
                  </a:lnTo>
                  <a:lnTo>
                    <a:pt x="489409" y="338000"/>
                  </a:lnTo>
                  <a:lnTo>
                    <a:pt x="489409" y="273918"/>
                  </a:lnTo>
                  <a:lnTo>
                    <a:pt x="199784" y="273918"/>
                  </a:lnTo>
                  <a:lnTo>
                    <a:pt x="199784" y="253186"/>
                  </a:lnTo>
                  <a:lnTo>
                    <a:pt x="489409" y="253186"/>
                  </a:lnTo>
                  <a:lnTo>
                    <a:pt x="489409" y="233710"/>
                  </a:lnTo>
                  <a:close/>
                </a:path>
                <a:path w="1837690" h="608329">
                  <a:moveTo>
                    <a:pt x="351821" y="430981"/>
                  </a:moveTo>
                  <a:lnTo>
                    <a:pt x="295907" y="430981"/>
                  </a:lnTo>
                  <a:lnTo>
                    <a:pt x="254442" y="468676"/>
                  </a:lnTo>
                  <a:lnTo>
                    <a:pt x="264946" y="473369"/>
                  </a:lnTo>
                  <a:lnTo>
                    <a:pt x="297163" y="488152"/>
                  </a:lnTo>
                  <a:lnTo>
                    <a:pt x="199784" y="500089"/>
                  </a:lnTo>
                  <a:lnTo>
                    <a:pt x="493274" y="500089"/>
                  </a:lnTo>
                  <a:lnTo>
                    <a:pt x="481870" y="493806"/>
                  </a:lnTo>
                  <a:lnTo>
                    <a:pt x="492318" y="488250"/>
                  </a:lnTo>
                  <a:lnTo>
                    <a:pt x="534304" y="464789"/>
                  </a:lnTo>
                  <a:lnTo>
                    <a:pt x="551761" y="454227"/>
                  </a:lnTo>
                  <a:lnTo>
                    <a:pt x="403338" y="454227"/>
                  </a:lnTo>
                  <a:lnTo>
                    <a:pt x="364524" y="436616"/>
                  </a:lnTo>
                  <a:lnTo>
                    <a:pt x="351821" y="430981"/>
                  </a:lnTo>
                  <a:close/>
                </a:path>
                <a:path w="1837690" h="608329">
                  <a:moveTo>
                    <a:pt x="546808" y="430981"/>
                  </a:moveTo>
                  <a:lnTo>
                    <a:pt x="442290" y="430981"/>
                  </a:lnTo>
                  <a:lnTo>
                    <a:pt x="416112" y="447002"/>
                  </a:lnTo>
                  <a:lnTo>
                    <a:pt x="403338" y="454227"/>
                  </a:lnTo>
                  <a:lnTo>
                    <a:pt x="551761" y="454227"/>
                  </a:lnTo>
                  <a:lnTo>
                    <a:pt x="554765" y="452381"/>
                  </a:lnTo>
                  <a:lnTo>
                    <a:pt x="564799" y="446059"/>
                  </a:lnTo>
                  <a:lnTo>
                    <a:pt x="546808" y="430981"/>
                  </a:lnTo>
                  <a:close/>
                </a:path>
                <a:path w="1837690" h="608329">
                  <a:moveTo>
                    <a:pt x="498832" y="390773"/>
                  </a:moveTo>
                  <a:lnTo>
                    <a:pt x="489409" y="398312"/>
                  </a:lnTo>
                  <a:lnTo>
                    <a:pt x="507828" y="398312"/>
                  </a:lnTo>
                  <a:lnTo>
                    <a:pt x="498832" y="390773"/>
                  </a:lnTo>
                  <a:close/>
                </a:path>
                <a:path w="1837690" h="608329">
                  <a:moveTo>
                    <a:pt x="489409" y="338000"/>
                  </a:moveTo>
                  <a:lnTo>
                    <a:pt x="397055" y="338000"/>
                  </a:lnTo>
                  <a:lnTo>
                    <a:pt x="397055" y="361245"/>
                  </a:lnTo>
                  <a:lnTo>
                    <a:pt x="489409" y="361245"/>
                  </a:lnTo>
                  <a:lnTo>
                    <a:pt x="489409" y="338000"/>
                  </a:lnTo>
                  <a:close/>
                </a:path>
                <a:path w="1837690" h="608329">
                  <a:moveTo>
                    <a:pt x="489409" y="253186"/>
                  </a:moveTo>
                  <a:lnTo>
                    <a:pt x="397055" y="253186"/>
                  </a:lnTo>
                  <a:lnTo>
                    <a:pt x="397055" y="273918"/>
                  </a:lnTo>
                  <a:lnTo>
                    <a:pt x="489409" y="273918"/>
                  </a:lnTo>
                  <a:lnTo>
                    <a:pt x="489409" y="253186"/>
                  </a:lnTo>
                  <a:close/>
                </a:path>
                <a:path w="1837690" h="608329">
                  <a:moveTo>
                    <a:pt x="288368" y="0"/>
                  </a:moveTo>
                  <a:lnTo>
                    <a:pt x="253591" y="40286"/>
                  </a:lnTo>
                  <a:lnTo>
                    <a:pt x="211197" y="76961"/>
                  </a:lnTo>
                  <a:lnTo>
                    <a:pt x="163057" y="109800"/>
                  </a:lnTo>
                  <a:lnTo>
                    <a:pt x="110677" y="138634"/>
                  </a:lnTo>
                  <a:lnTo>
                    <a:pt x="55770" y="163241"/>
                  </a:lnTo>
                  <a:lnTo>
                    <a:pt x="0" y="183449"/>
                  </a:lnTo>
                  <a:lnTo>
                    <a:pt x="7954" y="191497"/>
                  </a:lnTo>
                  <a:lnTo>
                    <a:pt x="38554" y="228561"/>
                  </a:lnTo>
                  <a:lnTo>
                    <a:pt x="55914" y="255699"/>
                  </a:lnTo>
                  <a:lnTo>
                    <a:pt x="82301" y="244940"/>
                  </a:lnTo>
                  <a:lnTo>
                    <a:pt x="108687" y="233710"/>
                  </a:lnTo>
                  <a:lnTo>
                    <a:pt x="489409" y="233710"/>
                  </a:lnTo>
                  <a:lnTo>
                    <a:pt x="489409" y="229312"/>
                  </a:lnTo>
                  <a:lnTo>
                    <a:pt x="569696" y="229312"/>
                  </a:lnTo>
                  <a:lnTo>
                    <a:pt x="575828" y="220080"/>
                  </a:lnTo>
                  <a:lnTo>
                    <a:pt x="583542" y="209103"/>
                  </a:lnTo>
                  <a:lnTo>
                    <a:pt x="591632" y="198282"/>
                  </a:lnTo>
                  <a:lnTo>
                    <a:pt x="599575" y="188423"/>
                  </a:lnTo>
                  <a:lnTo>
                    <a:pt x="603929" y="183449"/>
                  </a:lnTo>
                  <a:lnTo>
                    <a:pt x="203554" y="183449"/>
                  </a:lnTo>
                  <a:lnTo>
                    <a:pt x="213311" y="177344"/>
                  </a:lnTo>
                  <a:lnTo>
                    <a:pt x="222951" y="171120"/>
                  </a:lnTo>
                  <a:lnTo>
                    <a:pt x="232473" y="164779"/>
                  </a:lnTo>
                  <a:lnTo>
                    <a:pt x="241877" y="158319"/>
                  </a:lnTo>
                  <a:lnTo>
                    <a:pt x="334536" y="158319"/>
                  </a:lnTo>
                  <a:lnTo>
                    <a:pt x="333147" y="155806"/>
                  </a:lnTo>
                  <a:lnTo>
                    <a:pt x="245018" y="155806"/>
                  </a:lnTo>
                  <a:lnTo>
                    <a:pt x="252264" y="150721"/>
                  </a:lnTo>
                  <a:lnTo>
                    <a:pt x="287006" y="123687"/>
                  </a:lnTo>
                  <a:lnTo>
                    <a:pt x="300304" y="112457"/>
                  </a:lnTo>
                  <a:lnTo>
                    <a:pt x="434555" y="112457"/>
                  </a:lnTo>
                  <a:lnTo>
                    <a:pt x="404987" y="95926"/>
                  </a:lnTo>
                  <a:lnTo>
                    <a:pt x="377953" y="77859"/>
                  </a:lnTo>
                  <a:lnTo>
                    <a:pt x="353706" y="58427"/>
                  </a:lnTo>
                  <a:lnTo>
                    <a:pt x="357966" y="53735"/>
                  </a:lnTo>
                  <a:lnTo>
                    <a:pt x="362109" y="48925"/>
                  </a:lnTo>
                  <a:lnTo>
                    <a:pt x="366134" y="43997"/>
                  </a:lnTo>
                  <a:lnTo>
                    <a:pt x="370041" y="38951"/>
                  </a:lnTo>
                  <a:lnTo>
                    <a:pt x="288368" y="0"/>
                  </a:lnTo>
                  <a:close/>
                </a:path>
                <a:path w="1837690" h="608329">
                  <a:moveTo>
                    <a:pt x="569696" y="229312"/>
                  </a:moveTo>
                  <a:lnTo>
                    <a:pt x="489409" y="229312"/>
                  </a:lnTo>
                  <a:lnTo>
                    <a:pt x="506018" y="235202"/>
                  </a:lnTo>
                  <a:lnTo>
                    <a:pt x="522863" y="240620"/>
                  </a:lnTo>
                  <a:lnTo>
                    <a:pt x="539944" y="245568"/>
                  </a:lnTo>
                  <a:lnTo>
                    <a:pt x="557260" y="250044"/>
                  </a:lnTo>
                  <a:lnTo>
                    <a:pt x="562677" y="240540"/>
                  </a:lnTo>
                  <a:lnTo>
                    <a:pt x="568870" y="230555"/>
                  </a:lnTo>
                  <a:lnTo>
                    <a:pt x="569696" y="229312"/>
                  </a:lnTo>
                  <a:close/>
                </a:path>
                <a:path w="1837690" h="608329">
                  <a:moveTo>
                    <a:pt x="334536" y="158319"/>
                  </a:moveTo>
                  <a:lnTo>
                    <a:pt x="241877" y="158319"/>
                  </a:lnTo>
                  <a:lnTo>
                    <a:pt x="243762" y="162089"/>
                  </a:lnTo>
                  <a:lnTo>
                    <a:pt x="245856" y="166068"/>
                  </a:lnTo>
                  <a:lnTo>
                    <a:pt x="250044" y="174654"/>
                  </a:lnTo>
                  <a:lnTo>
                    <a:pt x="252243" y="178947"/>
                  </a:lnTo>
                  <a:lnTo>
                    <a:pt x="254442" y="183449"/>
                  </a:lnTo>
                  <a:lnTo>
                    <a:pt x="348052" y="183449"/>
                  </a:lnTo>
                  <a:lnTo>
                    <a:pt x="345066" y="177712"/>
                  </a:lnTo>
                  <a:lnTo>
                    <a:pt x="341913" y="171787"/>
                  </a:lnTo>
                  <a:lnTo>
                    <a:pt x="338584" y="165647"/>
                  </a:lnTo>
                  <a:lnTo>
                    <a:pt x="334536" y="158319"/>
                  </a:lnTo>
                  <a:close/>
                </a:path>
                <a:path w="1837690" h="608329">
                  <a:moveTo>
                    <a:pt x="434555" y="112457"/>
                  </a:moveTo>
                  <a:lnTo>
                    <a:pt x="300304" y="112457"/>
                  </a:lnTo>
                  <a:lnTo>
                    <a:pt x="310846" y="122218"/>
                  </a:lnTo>
                  <a:lnTo>
                    <a:pt x="344492" y="150047"/>
                  </a:lnTo>
                  <a:lnTo>
                    <a:pt x="380685" y="175477"/>
                  </a:lnTo>
                  <a:lnTo>
                    <a:pt x="393286" y="183449"/>
                  </a:lnTo>
                  <a:lnTo>
                    <a:pt x="603929" y="183449"/>
                  </a:lnTo>
                  <a:lnTo>
                    <a:pt x="607381" y="179506"/>
                  </a:lnTo>
                  <a:lnTo>
                    <a:pt x="615059" y="171513"/>
                  </a:lnTo>
                  <a:lnTo>
                    <a:pt x="575970" y="163365"/>
                  </a:lnTo>
                  <a:lnTo>
                    <a:pt x="538334" y="153372"/>
                  </a:lnTo>
                  <a:lnTo>
                    <a:pt x="467420" y="127849"/>
                  </a:lnTo>
                  <a:lnTo>
                    <a:pt x="434810" y="112599"/>
                  </a:lnTo>
                  <a:lnTo>
                    <a:pt x="434555" y="112457"/>
                  </a:lnTo>
                  <a:close/>
                </a:path>
                <a:path w="1837690" h="608329">
                  <a:moveTo>
                    <a:pt x="321665" y="135702"/>
                  </a:moveTo>
                  <a:lnTo>
                    <a:pt x="245018" y="155806"/>
                  </a:lnTo>
                  <a:lnTo>
                    <a:pt x="333147" y="155806"/>
                  </a:lnTo>
                  <a:lnTo>
                    <a:pt x="331575" y="152960"/>
                  </a:lnTo>
                  <a:lnTo>
                    <a:pt x="328170" y="146932"/>
                  </a:lnTo>
                  <a:lnTo>
                    <a:pt x="324755" y="140993"/>
                  </a:lnTo>
                  <a:lnTo>
                    <a:pt x="321665" y="135702"/>
                  </a:lnTo>
                  <a:close/>
                </a:path>
                <a:path w="1837690" h="608329">
                  <a:moveTo>
                    <a:pt x="1203104" y="317267"/>
                  </a:moveTo>
                  <a:lnTo>
                    <a:pt x="947510" y="317267"/>
                  </a:lnTo>
                  <a:lnTo>
                    <a:pt x="947510" y="606787"/>
                  </a:lnTo>
                  <a:lnTo>
                    <a:pt x="1034732" y="606787"/>
                  </a:lnTo>
                  <a:lnTo>
                    <a:pt x="1034732" y="576631"/>
                  </a:lnTo>
                  <a:lnTo>
                    <a:pt x="1203104" y="576631"/>
                  </a:lnTo>
                  <a:lnTo>
                    <a:pt x="1203104" y="489409"/>
                  </a:lnTo>
                  <a:lnTo>
                    <a:pt x="1034732" y="489409"/>
                  </a:lnTo>
                  <a:lnTo>
                    <a:pt x="1034732" y="404490"/>
                  </a:lnTo>
                  <a:lnTo>
                    <a:pt x="1203104" y="404490"/>
                  </a:lnTo>
                  <a:lnTo>
                    <a:pt x="1203104" y="317267"/>
                  </a:lnTo>
                  <a:close/>
                </a:path>
                <a:path w="1837690" h="608329">
                  <a:moveTo>
                    <a:pt x="1203104" y="576631"/>
                  </a:moveTo>
                  <a:lnTo>
                    <a:pt x="1111484" y="576631"/>
                  </a:lnTo>
                  <a:lnTo>
                    <a:pt x="1111484" y="604274"/>
                  </a:lnTo>
                  <a:lnTo>
                    <a:pt x="1203104" y="604274"/>
                  </a:lnTo>
                  <a:lnTo>
                    <a:pt x="1203104" y="576631"/>
                  </a:lnTo>
                  <a:close/>
                </a:path>
                <a:path w="1837690" h="608329">
                  <a:moveTo>
                    <a:pt x="1203104" y="404490"/>
                  </a:moveTo>
                  <a:lnTo>
                    <a:pt x="1111484" y="404490"/>
                  </a:lnTo>
                  <a:lnTo>
                    <a:pt x="1111484" y="489409"/>
                  </a:lnTo>
                  <a:lnTo>
                    <a:pt x="1203104" y="489409"/>
                  </a:lnTo>
                  <a:lnTo>
                    <a:pt x="1203104" y="404490"/>
                  </a:lnTo>
                  <a:close/>
                </a:path>
                <a:path w="1837690" h="608329">
                  <a:moveTo>
                    <a:pt x="902799" y="317267"/>
                  </a:moveTo>
                  <a:lnTo>
                    <a:pt x="653487" y="317267"/>
                  </a:lnTo>
                  <a:lnTo>
                    <a:pt x="653487" y="606787"/>
                  </a:lnTo>
                  <a:lnTo>
                    <a:pt x="739453" y="606787"/>
                  </a:lnTo>
                  <a:lnTo>
                    <a:pt x="739453" y="576631"/>
                  </a:lnTo>
                  <a:lnTo>
                    <a:pt x="902799" y="576631"/>
                  </a:lnTo>
                  <a:lnTo>
                    <a:pt x="902799" y="489409"/>
                  </a:lnTo>
                  <a:lnTo>
                    <a:pt x="739453" y="489409"/>
                  </a:lnTo>
                  <a:lnTo>
                    <a:pt x="739453" y="404490"/>
                  </a:lnTo>
                  <a:lnTo>
                    <a:pt x="902799" y="404490"/>
                  </a:lnTo>
                  <a:lnTo>
                    <a:pt x="902799" y="317267"/>
                  </a:lnTo>
                  <a:close/>
                </a:path>
                <a:path w="1837690" h="608329">
                  <a:moveTo>
                    <a:pt x="902799" y="576631"/>
                  </a:moveTo>
                  <a:lnTo>
                    <a:pt x="811807" y="576631"/>
                  </a:lnTo>
                  <a:lnTo>
                    <a:pt x="811807" y="604274"/>
                  </a:lnTo>
                  <a:lnTo>
                    <a:pt x="902799" y="604274"/>
                  </a:lnTo>
                  <a:lnTo>
                    <a:pt x="902799" y="576631"/>
                  </a:lnTo>
                  <a:close/>
                </a:path>
                <a:path w="1837690" h="608329">
                  <a:moveTo>
                    <a:pt x="902799" y="404490"/>
                  </a:moveTo>
                  <a:lnTo>
                    <a:pt x="811807" y="404490"/>
                  </a:lnTo>
                  <a:lnTo>
                    <a:pt x="811807" y="489409"/>
                  </a:lnTo>
                  <a:lnTo>
                    <a:pt x="902799" y="489409"/>
                  </a:lnTo>
                  <a:lnTo>
                    <a:pt x="902799" y="404490"/>
                  </a:lnTo>
                  <a:close/>
                </a:path>
                <a:path w="1837690" h="608329">
                  <a:moveTo>
                    <a:pt x="1122688" y="33925"/>
                  </a:moveTo>
                  <a:lnTo>
                    <a:pt x="736940" y="33925"/>
                  </a:lnTo>
                  <a:lnTo>
                    <a:pt x="736940" y="272557"/>
                  </a:lnTo>
                  <a:lnTo>
                    <a:pt x="1122688" y="272557"/>
                  </a:lnTo>
                  <a:lnTo>
                    <a:pt x="1122688" y="185962"/>
                  </a:lnTo>
                  <a:lnTo>
                    <a:pt x="824896" y="185962"/>
                  </a:lnTo>
                  <a:lnTo>
                    <a:pt x="824896" y="121148"/>
                  </a:lnTo>
                  <a:lnTo>
                    <a:pt x="1122688" y="121148"/>
                  </a:lnTo>
                  <a:lnTo>
                    <a:pt x="1122688" y="33925"/>
                  </a:lnTo>
                  <a:close/>
                </a:path>
                <a:path w="1837690" h="608329">
                  <a:moveTo>
                    <a:pt x="1122688" y="121148"/>
                  </a:moveTo>
                  <a:lnTo>
                    <a:pt x="1029078" y="121148"/>
                  </a:lnTo>
                  <a:lnTo>
                    <a:pt x="1029078" y="185962"/>
                  </a:lnTo>
                  <a:lnTo>
                    <a:pt x="1122688" y="185962"/>
                  </a:lnTo>
                  <a:lnTo>
                    <a:pt x="1122688" y="121148"/>
                  </a:lnTo>
                  <a:close/>
                </a:path>
                <a:path w="1837690" h="608329">
                  <a:moveTo>
                    <a:pt x="1837640" y="41464"/>
                  </a:moveTo>
                  <a:lnTo>
                    <a:pt x="1323729" y="41464"/>
                  </a:lnTo>
                  <a:lnTo>
                    <a:pt x="1323690" y="262349"/>
                  </a:lnTo>
                  <a:lnTo>
                    <a:pt x="1323101" y="288250"/>
                  </a:lnTo>
                  <a:lnTo>
                    <a:pt x="1320273" y="343026"/>
                  </a:lnTo>
                  <a:lnTo>
                    <a:pt x="1313690" y="399411"/>
                  </a:lnTo>
                  <a:lnTo>
                    <a:pt x="1301845" y="455169"/>
                  </a:lnTo>
                  <a:lnTo>
                    <a:pt x="1283298" y="507942"/>
                  </a:lnTo>
                  <a:lnTo>
                    <a:pt x="1256506" y="555375"/>
                  </a:lnTo>
                  <a:lnTo>
                    <a:pt x="1266792" y="559989"/>
                  </a:lnTo>
                  <a:lnTo>
                    <a:pt x="1302264" y="579249"/>
                  </a:lnTo>
                  <a:lnTo>
                    <a:pt x="1334996" y="600983"/>
                  </a:lnTo>
                  <a:lnTo>
                    <a:pt x="1343205" y="607520"/>
                  </a:lnTo>
                  <a:lnTo>
                    <a:pt x="1359065" y="581667"/>
                  </a:lnTo>
                  <a:lnTo>
                    <a:pt x="1384581" y="524267"/>
                  </a:lnTo>
                  <a:lnTo>
                    <a:pt x="1402049" y="460129"/>
                  </a:lnTo>
                  <a:lnTo>
                    <a:pt x="1413472" y="394163"/>
                  </a:lnTo>
                  <a:lnTo>
                    <a:pt x="1419537" y="328016"/>
                  </a:lnTo>
                  <a:lnTo>
                    <a:pt x="1422208" y="266677"/>
                  </a:lnTo>
                  <a:lnTo>
                    <a:pt x="1422365" y="238107"/>
                  </a:lnTo>
                  <a:lnTo>
                    <a:pt x="1422365" y="138215"/>
                  </a:lnTo>
                  <a:lnTo>
                    <a:pt x="1837640" y="138215"/>
                  </a:lnTo>
                  <a:lnTo>
                    <a:pt x="1837640" y="4146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47814" y="8853866"/>
              <a:ext cx="90805" cy="23495"/>
            </a:xfrm>
            <a:custGeom>
              <a:avLst/>
              <a:gdLst/>
              <a:ahLst/>
              <a:cxnLst/>
              <a:rect l="l" t="t" r="r" b="b"/>
              <a:pathLst>
                <a:path w="90804" h="23495">
                  <a:moveTo>
                    <a:pt x="0" y="0"/>
                  </a:moveTo>
                  <a:lnTo>
                    <a:pt x="12702" y="5634"/>
                  </a:lnTo>
                  <a:lnTo>
                    <a:pt x="25522" y="11387"/>
                  </a:lnTo>
                  <a:lnTo>
                    <a:pt x="38460" y="17257"/>
                  </a:lnTo>
                  <a:lnTo>
                    <a:pt x="51516" y="23245"/>
                  </a:lnTo>
                  <a:lnTo>
                    <a:pt x="57799" y="19685"/>
                  </a:lnTo>
                  <a:lnTo>
                    <a:pt x="64291" y="16020"/>
                  </a:lnTo>
                  <a:lnTo>
                    <a:pt x="70783" y="12041"/>
                  </a:lnTo>
                  <a:lnTo>
                    <a:pt x="77275" y="8062"/>
                  </a:lnTo>
                  <a:lnTo>
                    <a:pt x="83871" y="4083"/>
                  </a:lnTo>
                  <a:lnTo>
                    <a:pt x="90468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983840" y="8841929"/>
              <a:ext cx="121252" cy="9298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995777" y="8456810"/>
              <a:ext cx="1638300" cy="574040"/>
            </a:xfrm>
            <a:custGeom>
              <a:avLst/>
              <a:gdLst/>
              <a:ahLst/>
              <a:cxnLst/>
              <a:rect l="l" t="t" r="r" b="b"/>
              <a:pathLst>
                <a:path w="1638300" h="574040">
                  <a:moveTo>
                    <a:pt x="834948" y="370564"/>
                  </a:moveTo>
                  <a:lnTo>
                    <a:pt x="834948" y="455483"/>
                  </a:lnTo>
                  <a:lnTo>
                    <a:pt x="911699" y="455483"/>
                  </a:lnTo>
                  <a:lnTo>
                    <a:pt x="911699" y="370564"/>
                  </a:lnTo>
                  <a:lnTo>
                    <a:pt x="834948" y="370564"/>
                  </a:lnTo>
                  <a:close/>
                </a:path>
                <a:path w="1638300" h="574040">
                  <a:moveTo>
                    <a:pt x="539669" y="370564"/>
                  </a:moveTo>
                  <a:lnTo>
                    <a:pt x="539669" y="455483"/>
                  </a:lnTo>
                  <a:lnTo>
                    <a:pt x="612023" y="455483"/>
                  </a:lnTo>
                  <a:lnTo>
                    <a:pt x="612023" y="370564"/>
                  </a:lnTo>
                  <a:lnTo>
                    <a:pt x="539669" y="370564"/>
                  </a:lnTo>
                  <a:close/>
                </a:path>
                <a:path w="1638300" h="574040">
                  <a:moveTo>
                    <a:pt x="0" y="304074"/>
                  </a:moveTo>
                  <a:lnTo>
                    <a:pt x="0" y="327319"/>
                  </a:lnTo>
                  <a:lnTo>
                    <a:pt x="197271" y="327319"/>
                  </a:lnTo>
                  <a:lnTo>
                    <a:pt x="197271" y="304074"/>
                  </a:lnTo>
                  <a:lnTo>
                    <a:pt x="0" y="304074"/>
                  </a:lnTo>
                  <a:close/>
                </a:path>
                <a:path w="1638300" h="574040">
                  <a:moveTo>
                    <a:pt x="747725" y="283342"/>
                  </a:moveTo>
                  <a:lnTo>
                    <a:pt x="1003320" y="283342"/>
                  </a:lnTo>
                  <a:lnTo>
                    <a:pt x="1003320" y="570349"/>
                  </a:lnTo>
                  <a:lnTo>
                    <a:pt x="911699" y="570349"/>
                  </a:lnTo>
                  <a:lnTo>
                    <a:pt x="911699" y="542705"/>
                  </a:lnTo>
                  <a:lnTo>
                    <a:pt x="834948" y="542705"/>
                  </a:lnTo>
                  <a:lnTo>
                    <a:pt x="834948" y="572862"/>
                  </a:lnTo>
                  <a:lnTo>
                    <a:pt x="747725" y="572862"/>
                  </a:lnTo>
                  <a:lnTo>
                    <a:pt x="747725" y="283342"/>
                  </a:lnTo>
                  <a:close/>
                </a:path>
                <a:path w="1638300" h="574040">
                  <a:moveTo>
                    <a:pt x="453703" y="283342"/>
                  </a:moveTo>
                  <a:lnTo>
                    <a:pt x="703015" y="283342"/>
                  </a:lnTo>
                  <a:lnTo>
                    <a:pt x="703015" y="570349"/>
                  </a:lnTo>
                  <a:lnTo>
                    <a:pt x="612023" y="570349"/>
                  </a:lnTo>
                  <a:lnTo>
                    <a:pt x="612023" y="542705"/>
                  </a:lnTo>
                  <a:lnTo>
                    <a:pt x="539669" y="542705"/>
                  </a:lnTo>
                  <a:lnTo>
                    <a:pt x="539669" y="572862"/>
                  </a:lnTo>
                  <a:lnTo>
                    <a:pt x="453703" y="572862"/>
                  </a:lnTo>
                  <a:lnTo>
                    <a:pt x="453703" y="283342"/>
                  </a:lnTo>
                  <a:close/>
                </a:path>
                <a:path w="1638300" h="574040">
                  <a:moveTo>
                    <a:pt x="0" y="219260"/>
                  </a:moveTo>
                  <a:lnTo>
                    <a:pt x="0" y="239992"/>
                  </a:lnTo>
                  <a:lnTo>
                    <a:pt x="197271" y="239992"/>
                  </a:lnTo>
                  <a:lnTo>
                    <a:pt x="197271" y="219260"/>
                  </a:lnTo>
                  <a:lnTo>
                    <a:pt x="0" y="219260"/>
                  </a:lnTo>
                  <a:close/>
                </a:path>
                <a:path w="1638300" h="574040">
                  <a:moveTo>
                    <a:pt x="42092" y="124394"/>
                  </a:moveTo>
                  <a:lnTo>
                    <a:pt x="32688" y="130853"/>
                  </a:lnTo>
                  <a:lnTo>
                    <a:pt x="23166" y="137194"/>
                  </a:lnTo>
                  <a:lnTo>
                    <a:pt x="13527" y="143418"/>
                  </a:lnTo>
                  <a:lnTo>
                    <a:pt x="3769" y="149524"/>
                  </a:lnTo>
                  <a:lnTo>
                    <a:pt x="54658" y="149524"/>
                  </a:lnTo>
                  <a:lnTo>
                    <a:pt x="52459" y="145021"/>
                  </a:lnTo>
                  <a:lnTo>
                    <a:pt x="50260" y="140728"/>
                  </a:lnTo>
                  <a:lnTo>
                    <a:pt x="48166" y="136435"/>
                  </a:lnTo>
                  <a:lnTo>
                    <a:pt x="46071" y="132142"/>
                  </a:lnTo>
                  <a:lnTo>
                    <a:pt x="43977" y="128163"/>
                  </a:lnTo>
                  <a:lnTo>
                    <a:pt x="42092" y="124394"/>
                  </a:lnTo>
                  <a:close/>
                </a:path>
                <a:path w="1638300" h="574040">
                  <a:moveTo>
                    <a:pt x="625111" y="87222"/>
                  </a:moveTo>
                  <a:lnTo>
                    <a:pt x="625111" y="152037"/>
                  </a:lnTo>
                  <a:lnTo>
                    <a:pt x="829294" y="152037"/>
                  </a:lnTo>
                  <a:lnTo>
                    <a:pt x="829294" y="87222"/>
                  </a:lnTo>
                  <a:lnTo>
                    <a:pt x="625111" y="87222"/>
                  </a:lnTo>
                  <a:close/>
                </a:path>
                <a:path w="1638300" h="574040">
                  <a:moveTo>
                    <a:pt x="100520" y="78531"/>
                  </a:moveTo>
                  <a:lnTo>
                    <a:pt x="66658" y="106272"/>
                  </a:lnTo>
                  <a:lnTo>
                    <a:pt x="45234" y="121881"/>
                  </a:lnTo>
                  <a:lnTo>
                    <a:pt x="121881" y="101777"/>
                  </a:lnTo>
                  <a:lnTo>
                    <a:pt x="142129" y="137862"/>
                  </a:lnTo>
                  <a:lnTo>
                    <a:pt x="148267" y="149524"/>
                  </a:lnTo>
                  <a:lnTo>
                    <a:pt x="193501" y="149524"/>
                  </a:lnTo>
                  <a:lnTo>
                    <a:pt x="156484" y="124860"/>
                  </a:lnTo>
                  <a:lnTo>
                    <a:pt x="121946" y="97798"/>
                  </a:lnTo>
                  <a:lnTo>
                    <a:pt x="111061" y="88292"/>
                  </a:lnTo>
                  <a:lnTo>
                    <a:pt x="100520" y="78531"/>
                  </a:lnTo>
                  <a:close/>
                </a:path>
                <a:path w="1638300" h="574040">
                  <a:moveTo>
                    <a:pt x="1123944" y="7539"/>
                  </a:moveTo>
                  <a:lnTo>
                    <a:pt x="1637855" y="7539"/>
                  </a:lnTo>
                  <a:lnTo>
                    <a:pt x="1637855" y="104290"/>
                  </a:lnTo>
                  <a:lnTo>
                    <a:pt x="1222580" y="104290"/>
                  </a:lnTo>
                  <a:lnTo>
                    <a:pt x="1222580" y="204182"/>
                  </a:lnTo>
                  <a:lnTo>
                    <a:pt x="1221481" y="262714"/>
                  </a:lnTo>
                  <a:lnTo>
                    <a:pt x="1217240" y="326901"/>
                  </a:lnTo>
                  <a:lnTo>
                    <a:pt x="1208693" y="393338"/>
                  </a:lnTo>
                  <a:lnTo>
                    <a:pt x="1194413" y="458834"/>
                  </a:lnTo>
                  <a:lnTo>
                    <a:pt x="1173079" y="519984"/>
                  </a:lnTo>
                  <a:lnTo>
                    <a:pt x="1143420" y="573595"/>
                  </a:lnTo>
                  <a:lnTo>
                    <a:pt x="1135212" y="567057"/>
                  </a:lnTo>
                  <a:lnTo>
                    <a:pt x="1125659" y="560166"/>
                  </a:lnTo>
                  <a:lnTo>
                    <a:pt x="1089896" y="538000"/>
                  </a:lnTo>
                  <a:lnTo>
                    <a:pt x="1056721" y="521450"/>
                  </a:lnTo>
                  <a:lnTo>
                    <a:pt x="1071153" y="498401"/>
                  </a:lnTo>
                  <a:lnTo>
                    <a:pt x="1093813" y="448297"/>
                  </a:lnTo>
                  <a:lnTo>
                    <a:pt x="1108636" y="393443"/>
                  </a:lnTo>
                  <a:lnTo>
                    <a:pt x="1117860" y="337371"/>
                  </a:lnTo>
                  <a:lnTo>
                    <a:pt x="1122177" y="281226"/>
                  </a:lnTo>
                  <a:lnTo>
                    <a:pt x="1123905" y="228424"/>
                  </a:lnTo>
                  <a:lnTo>
                    <a:pt x="1123944" y="203554"/>
                  </a:lnTo>
                  <a:lnTo>
                    <a:pt x="1123944" y="7539"/>
                  </a:lnTo>
                  <a:close/>
                </a:path>
                <a:path w="1638300" h="574040">
                  <a:moveTo>
                    <a:pt x="537156" y="0"/>
                  </a:moveTo>
                  <a:lnTo>
                    <a:pt x="922903" y="0"/>
                  </a:lnTo>
                  <a:lnTo>
                    <a:pt x="922903" y="238631"/>
                  </a:lnTo>
                  <a:lnTo>
                    <a:pt x="537156" y="238631"/>
                  </a:lnTo>
                  <a:lnTo>
                    <a:pt x="53715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84056" y="8409796"/>
              <a:ext cx="1862142" cy="633279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10254137" y="7517258"/>
            <a:ext cx="2553970" cy="2553970"/>
            <a:chOff x="10254137" y="7517258"/>
            <a:chExt cx="2553970" cy="2553970"/>
          </a:xfrm>
        </p:grpSpPr>
        <p:pic>
          <p:nvPicPr>
            <p:cNvPr id="80" name="object 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264608" y="7527729"/>
              <a:ext cx="2532802" cy="253280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264608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94860" y="8428696"/>
              <a:ext cx="1883293" cy="6394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0599781" y="8432937"/>
              <a:ext cx="1840230" cy="597535"/>
            </a:xfrm>
            <a:custGeom>
              <a:avLst/>
              <a:gdLst/>
              <a:ahLst/>
              <a:cxnLst/>
              <a:rect l="l" t="t" r="r" b="b"/>
              <a:pathLst>
                <a:path w="1840229" h="597534">
                  <a:moveTo>
                    <a:pt x="577888" y="159576"/>
                  </a:moveTo>
                  <a:lnTo>
                    <a:pt x="184078" y="159576"/>
                  </a:lnTo>
                  <a:lnTo>
                    <a:pt x="184078" y="596107"/>
                  </a:lnTo>
                  <a:lnTo>
                    <a:pt x="266274" y="596107"/>
                  </a:lnTo>
                  <a:lnTo>
                    <a:pt x="266274" y="571605"/>
                  </a:lnTo>
                  <a:lnTo>
                    <a:pt x="577888" y="571605"/>
                  </a:lnTo>
                  <a:lnTo>
                    <a:pt x="577888" y="493806"/>
                  </a:lnTo>
                  <a:lnTo>
                    <a:pt x="266274" y="493806"/>
                  </a:lnTo>
                  <a:lnTo>
                    <a:pt x="266274" y="462917"/>
                  </a:lnTo>
                  <a:lnTo>
                    <a:pt x="577888" y="462917"/>
                  </a:lnTo>
                  <a:lnTo>
                    <a:pt x="577888" y="387003"/>
                  </a:lnTo>
                  <a:lnTo>
                    <a:pt x="266274" y="387003"/>
                  </a:lnTo>
                  <a:lnTo>
                    <a:pt x="266274" y="348575"/>
                  </a:lnTo>
                  <a:lnTo>
                    <a:pt x="330610" y="348575"/>
                  </a:lnTo>
                  <a:lnTo>
                    <a:pt x="342808" y="334451"/>
                  </a:lnTo>
                  <a:lnTo>
                    <a:pt x="352135" y="318314"/>
                  </a:lnTo>
                  <a:lnTo>
                    <a:pt x="354007" y="313498"/>
                  </a:lnTo>
                  <a:lnTo>
                    <a:pt x="266274" y="313498"/>
                  </a:lnTo>
                  <a:lnTo>
                    <a:pt x="266274" y="238003"/>
                  </a:lnTo>
                  <a:lnTo>
                    <a:pt x="577888" y="238003"/>
                  </a:lnTo>
                  <a:lnTo>
                    <a:pt x="577888" y="159576"/>
                  </a:lnTo>
                  <a:close/>
                </a:path>
                <a:path w="1840229" h="597534">
                  <a:moveTo>
                    <a:pt x="577888" y="571605"/>
                  </a:moveTo>
                  <a:lnTo>
                    <a:pt x="491293" y="571605"/>
                  </a:lnTo>
                  <a:lnTo>
                    <a:pt x="491293" y="596107"/>
                  </a:lnTo>
                  <a:lnTo>
                    <a:pt x="577888" y="596107"/>
                  </a:lnTo>
                  <a:lnTo>
                    <a:pt x="577888" y="571605"/>
                  </a:lnTo>
                  <a:close/>
                </a:path>
                <a:path w="1840229" h="597534">
                  <a:moveTo>
                    <a:pt x="100520" y="334754"/>
                  </a:moveTo>
                  <a:lnTo>
                    <a:pt x="78047" y="390982"/>
                  </a:lnTo>
                  <a:lnTo>
                    <a:pt x="54239" y="445326"/>
                  </a:lnTo>
                  <a:lnTo>
                    <a:pt x="30771" y="494801"/>
                  </a:lnTo>
                  <a:lnTo>
                    <a:pt x="9423" y="536423"/>
                  </a:lnTo>
                  <a:lnTo>
                    <a:pt x="92353" y="587311"/>
                  </a:lnTo>
                  <a:lnTo>
                    <a:pt x="113792" y="538713"/>
                  </a:lnTo>
                  <a:lnTo>
                    <a:pt x="134760" y="488466"/>
                  </a:lnTo>
                  <a:lnTo>
                    <a:pt x="154942" y="437421"/>
                  </a:lnTo>
                  <a:lnTo>
                    <a:pt x="174026" y="386375"/>
                  </a:lnTo>
                  <a:lnTo>
                    <a:pt x="100520" y="334754"/>
                  </a:lnTo>
                  <a:close/>
                </a:path>
                <a:path w="1840229" h="597534">
                  <a:moveTo>
                    <a:pt x="577888" y="462917"/>
                  </a:moveTo>
                  <a:lnTo>
                    <a:pt x="491293" y="462917"/>
                  </a:lnTo>
                  <a:lnTo>
                    <a:pt x="491293" y="493806"/>
                  </a:lnTo>
                  <a:lnTo>
                    <a:pt x="577888" y="493806"/>
                  </a:lnTo>
                  <a:lnTo>
                    <a:pt x="577888" y="462917"/>
                  </a:lnTo>
                  <a:close/>
                </a:path>
                <a:path w="1840229" h="597534">
                  <a:moveTo>
                    <a:pt x="457263" y="238003"/>
                  </a:moveTo>
                  <a:lnTo>
                    <a:pt x="389516" y="238003"/>
                  </a:lnTo>
                  <a:lnTo>
                    <a:pt x="389607" y="279572"/>
                  </a:lnTo>
                  <a:lnTo>
                    <a:pt x="396231" y="328345"/>
                  </a:lnTo>
                  <a:lnTo>
                    <a:pt x="436788" y="356486"/>
                  </a:lnTo>
                  <a:lnTo>
                    <a:pt x="454750" y="357371"/>
                  </a:lnTo>
                  <a:lnTo>
                    <a:pt x="491293" y="357371"/>
                  </a:lnTo>
                  <a:lnTo>
                    <a:pt x="491293" y="387003"/>
                  </a:lnTo>
                  <a:lnTo>
                    <a:pt x="577888" y="387003"/>
                  </a:lnTo>
                  <a:lnTo>
                    <a:pt x="577888" y="287321"/>
                  </a:lnTo>
                  <a:lnTo>
                    <a:pt x="462708" y="287321"/>
                  </a:lnTo>
                  <a:lnTo>
                    <a:pt x="460090" y="286692"/>
                  </a:lnTo>
                  <a:lnTo>
                    <a:pt x="458938" y="285122"/>
                  </a:lnTo>
                  <a:lnTo>
                    <a:pt x="457682" y="283551"/>
                  </a:lnTo>
                  <a:lnTo>
                    <a:pt x="457158" y="279572"/>
                  </a:lnTo>
                  <a:lnTo>
                    <a:pt x="457263" y="238003"/>
                  </a:lnTo>
                  <a:close/>
                </a:path>
                <a:path w="1840229" h="597534">
                  <a:moveTo>
                    <a:pt x="330610" y="348575"/>
                  </a:moveTo>
                  <a:lnTo>
                    <a:pt x="266274" y="348575"/>
                  </a:lnTo>
                  <a:lnTo>
                    <a:pt x="271719" y="353706"/>
                  </a:lnTo>
                  <a:lnTo>
                    <a:pt x="276850" y="358627"/>
                  </a:lnTo>
                  <a:lnTo>
                    <a:pt x="286483" y="368051"/>
                  </a:lnTo>
                  <a:lnTo>
                    <a:pt x="290357" y="372135"/>
                  </a:lnTo>
                  <a:lnTo>
                    <a:pt x="293289" y="375695"/>
                  </a:lnTo>
                  <a:lnTo>
                    <a:pt x="313452" y="363104"/>
                  </a:lnTo>
                  <a:lnTo>
                    <a:pt x="329898" y="349400"/>
                  </a:lnTo>
                  <a:lnTo>
                    <a:pt x="330610" y="348575"/>
                  </a:lnTo>
                  <a:close/>
                </a:path>
                <a:path w="1840229" h="597534">
                  <a:moveTo>
                    <a:pt x="366166" y="238003"/>
                  </a:moveTo>
                  <a:lnTo>
                    <a:pt x="298420" y="238003"/>
                  </a:lnTo>
                  <a:lnTo>
                    <a:pt x="298362" y="251391"/>
                  </a:lnTo>
                  <a:lnTo>
                    <a:pt x="298241" y="256989"/>
                  </a:lnTo>
                  <a:lnTo>
                    <a:pt x="282904" y="298009"/>
                  </a:lnTo>
                  <a:lnTo>
                    <a:pt x="266274" y="313498"/>
                  </a:lnTo>
                  <a:lnTo>
                    <a:pt x="354007" y="313498"/>
                  </a:lnTo>
                  <a:lnTo>
                    <a:pt x="358657" y="301530"/>
                  </a:lnTo>
                  <a:lnTo>
                    <a:pt x="363156" y="284637"/>
                  </a:lnTo>
                  <a:lnTo>
                    <a:pt x="365653" y="267647"/>
                  </a:lnTo>
                  <a:lnTo>
                    <a:pt x="366142" y="251391"/>
                  </a:lnTo>
                  <a:lnTo>
                    <a:pt x="366166" y="238003"/>
                  </a:lnTo>
                  <a:close/>
                </a:path>
                <a:path w="1840229" h="597534">
                  <a:moveTo>
                    <a:pt x="50888" y="175910"/>
                  </a:moveTo>
                  <a:lnTo>
                    <a:pt x="0" y="244285"/>
                  </a:lnTo>
                  <a:lnTo>
                    <a:pt x="55286" y="274965"/>
                  </a:lnTo>
                  <a:lnTo>
                    <a:pt x="69559" y="283131"/>
                  </a:lnTo>
                  <a:lnTo>
                    <a:pt x="82379" y="290815"/>
                  </a:lnTo>
                  <a:lnTo>
                    <a:pt x="93747" y="298009"/>
                  </a:lnTo>
                  <a:lnTo>
                    <a:pt x="103661" y="304702"/>
                  </a:lnTo>
                  <a:lnTo>
                    <a:pt x="157063" y="228579"/>
                  </a:lnTo>
                  <a:lnTo>
                    <a:pt x="146268" y="222494"/>
                  </a:lnTo>
                  <a:lnTo>
                    <a:pt x="134158" y="216027"/>
                  </a:lnTo>
                  <a:lnTo>
                    <a:pt x="120752" y="209187"/>
                  </a:lnTo>
                  <a:lnTo>
                    <a:pt x="106070" y="201983"/>
                  </a:lnTo>
                  <a:lnTo>
                    <a:pt x="50888" y="175910"/>
                  </a:lnTo>
                  <a:close/>
                </a:path>
                <a:path w="1840229" h="597534">
                  <a:moveTo>
                    <a:pt x="577888" y="238003"/>
                  </a:moveTo>
                  <a:lnTo>
                    <a:pt x="491293" y="238003"/>
                  </a:lnTo>
                  <a:lnTo>
                    <a:pt x="491293" y="285855"/>
                  </a:lnTo>
                  <a:lnTo>
                    <a:pt x="490351" y="286169"/>
                  </a:lnTo>
                  <a:lnTo>
                    <a:pt x="489199" y="286483"/>
                  </a:lnTo>
                  <a:lnTo>
                    <a:pt x="487733" y="286692"/>
                  </a:lnTo>
                  <a:lnTo>
                    <a:pt x="486372" y="287006"/>
                  </a:lnTo>
                  <a:lnTo>
                    <a:pt x="484592" y="287111"/>
                  </a:lnTo>
                  <a:lnTo>
                    <a:pt x="466687" y="287111"/>
                  </a:lnTo>
                  <a:lnTo>
                    <a:pt x="462708" y="287321"/>
                  </a:lnTo>
                  <a:lnTo>
                    <a:pt x="577888" y="287321"/>
                  </a:lnTo>
                  <a:lnTo>
                    <a:pt x="577888" y="238003"/>
                  </a:lnTo>
                  <a:close/>
                </a:path>
                <a:path w="1840229" h="597534">
                  <a:moveTo>
                    <a:pt x="362397" y="116122"/>
                  </a:moveTo>
                  <a:lnTo>
                    <a:pt x="283237" y="116122"/>
                  </a:lnTo>
                  <a:lnTo>
                    <a:pt x="283237" y="159576"/>
                  </a:lnTo>
                  <a:lnTo>
                    <a:pt x="362397" y="159576"/>
                  </a:lnTo>
                  <a:lnTo>
                    <a:pt x="362397" y="116122"/>
                  </a:lnTo>
                  <a:close/>
                </a:path>
                <a:path w="1840229" h="597534">
                  <a:moveTo>
                    <a:pt x="474226" y="116122"/>
                  </a:moveTo>
                  <a:lnTo>
                    <a:pt x="393181" y="116122"/>
                  </a:lnTo>
                  <a:lnTo>
                    <a:pt x="393181" y="159576"/>
                  </a:lnTo>
                  <a:lnTo>
                    <a:pt x="474226" y="159576"/>
                  </a:lnTo>
                  <a:lnTo>
                    <a:pt x="474226" y="116122"/>
                  </a:lnTo>
                  <a:close/>
                </a:path>
                <a:path w="1840229" h="597534">
                  <a:moveTo>
                    <a:pt x="71620" y="10052"/>
                  </a:moveTo>
                  <a:lnTo>
                    <a:pt x="19475" y="77170"/>
                  </a:lnTo>
                  <a:lnTo>
                    <a:pt x="74762" y="109630"/>
                  </a:lnTo>
                  <a:lnTo>
                    <a:pt x="89035" y="118229"/>
                  </a:lnTo>
                  <a:lnTo>
                    <a:pt x="101855" y="126278"/>
                  </a:lnTo>
                  <a:lnTo>
                    <a:pt x="113222" y="133778"/>
                  </a:lnTo>
                  <a:lnTo>
                    <a:pt x="123137" y="140728"/>
                  </a:lnTo>
                  <a:lnTo>
                    <a:pt x="172141" y="73505"/>
                  </a:lnTo>
                  <a:lnTo>
                    <a:pt x="591081" y="73505"/>
                  </a:lnTo>
                  <a:lnTo>
                    <a:pt x="591081" y="62825"/>
                  </a:lnTo>
                  <a:lnTo>
                    <a:pt x="172141" y="62825"/>
                  </a:lnTo>
                  <a:lnTo>
                    <a:pt x="161225" y="56544"/>
                  </a:lnTo>
                  <a:lnTo>
                    <a:pt x="149367" y="49959"/>
                  </a:lnTo>
                  <a:lnTo>
                    <a:pt x="136566" y="43079"/>
                  </a:lnTo>
                  <a:lnTo>
                    <a:pt x="95808" y="22159"/>
                  </a:lnTo>
                  <a:lnTo>
                    <a:pt x="71620" y="10052"/>
                  </a:lnTo>
                  <a:close/>
                </a:path>
                <a:path w="1840229" h="597534">
                  <a:moveTo>
                    <a:pt x="591081" y="73505"/>
                  </a:moveTo>
                  <a:lnTo>
                    <a:pt x="172141" y="73505"/>
                  </a:lnTo>
                  <a:lnTo>
                    <a:pt x="172141" y="116122"/>
                  </a:lnTo>
                  <a:lnTo>
                    <a:pt x="591081" y="116122"/>
                  </a:lnTo>
                  <a:lnTo>
                    <a:pt x="591081" y="73505"/>
                  </a:lnTo>
                  <a:close/>
                </a:path>
                <a:path w="1840229" h="597534">
                  <a:moveTo>
                    <a:pt x="591081" y="33925"/>
                  </a:moveTo>
                  <a:lnTo>
                    <a:pt x="172141" y="33925"/>
                  </a:lnTo>
                  <a:lnTo>
                    <a:pt x="172141" y="62825"/>
                  </a:lnTo>
                  <a:lnTo>
                    <a:pt x="591081" y="62825"/>
                  </a:lnTo>
                  <a:lnTo>
                    <a:pt x="591081" y="33925"/>
                  </a:lnTo>
                  <a:close/>
                </a:path>
                <a:path w="1840229" h="597534">
                  <a:moveTo>
                    <a:pt x="788981" y="495063"/>
                  </a:moveTo>
                  <a:lnTo>
                    <a:pt x="805016" y="531875"/>
                  </a:lnTo>
                  <a:lnTo>
                    <a:pt x="818064" y="573359"/>
                  </a:lnTo>
                  <a:lnTo>
                    <a:pt x="822906" y="597468"/>
                  </a:lnTo>
                  <a:lnTo>
                    <a:pt x="842145" y="597269"/>
                  </a:lnTo>
                  <a:lnTo>
                    <a:pt x="893166" y="593175"/>
                  </a:lnTo>
                  <a:lnTo>
                    <a:pt x="934027" y="582249"/>
                  </a:lnTo>
                  <a:lnTo>
                    <a:pt x="969638" y="553088"/>
                  </a:lnTo>
                  <a:lnTo>
                    <a:pt x="982108" y="500812"/>
                  </a:lnTo>
                  <a:lnTo>
                    <a:pt x="982190" y="496948"/>
                  </a:lnTo>
                  <a:lnTo>
                    <a:pt x="870025" y="496948"/>
                  </a:lnTo>
                  <a:lnTo>
                    <a:pt x="826116" y="496418"/>
                  </a:lnTo>
                  <a:lnTo>
                    <a:pt x="801844" y="495632"/>
                  </a:lnTo>
                  <a:lnTo>
                    <a:pt x="788981" y="495063"/>
                  </a:lnTo>
                  <a:close/>
                </a:path>
                <a:path w="1840229" h="597534">
                  <a:moveTo>
                    <a:pt x="816624" y="147011"/>
                  </a:moveTo>
                  <a:lnTo>
                    <a:pt x="800289" y="150152"/>
                  </a:lnTo>
                  <a:lnTo>
                    <a:pt x="647624" y="150152"/>
                  </a:lnTo>
                  <a:lnTo>
                    <a:pt x="647624" y="242505"/>
                  </a:lnTo>
                  <a:lnTo>
                    <a:pt x="767620" y="242505"/>
                  </a:lnTo>
                  <a:lnTo>
                    <a:pt x="756822" y="279945"/>
                  </a:lnTo>
                  <a:lnTo>
                    <a:pt x="728865" y="348111"/>
                  </a:lnTo>
                  <a:lnTo>
                    <a:pt x="692544" y="407009"/>
                  </a:lnTo>
                  <a:lnTo>
                    <a:pt x="648566" y="454757"/>
                  </a:lnTo>
                  <a:lnTo>
                    <a:pt x="623750" y="474331"/>
                  </a:lnTo>
                  <a:lnTo>
                    <a:pt x="632881" y="480670"/>
                  </a:lnTo>
                  <a:lnTo>
                    <a:pt x="663435" y="506895"/>
                  </a:lnTo>
                  <a:lnTo>
                    <a:pt x="691073" y="536035"/>
                  </a:lnTo>
                  <a:lnTo>
                    <a:pt x="697884" y="544695"/>
                  </a:lnTo>
                  <a:lnTo>
                    <a:pt x="729845" y="516072"/>
                  </a:lnTo>
                  <a:lnTo>
                    <a:pt x="759283" y="481883"/>
                  </a:lnTo>
                  <a:lnTo>
                    <a:pt x="786188" y="442138"/>
                  </a:lnTo>
                  <a:lnTo>
                    <a:pt x="810551" y="396846"/>
                  </a:lnTo>
                  <a:lnTo>
                    <a:pt x="828055" y="356966"/>
                  </a:lnTo>
                  <a:lnTo>
                    <a:pt x="843503" y="314232"/>
                  </a:lnTo>
                  <a:lnTo>
                    <a:pt x="856901" y="268652"/>
                  </a:lnTo>
                  <a:lnTo>
                    <a:pt x="868253" y="220238"/>
                  </a:lnTo>
                  <a:lnTo>
                    <a:pt x="877564" y="169000"/>
                  </a:lnTo>
                  <a:lnTo>
                    <a:pt x="816624" y="147011"/>
                  </a:lnTo>
                  <a:close/>
                </a:path>
                <a:path w="1840229" h="597534">
                  <a:moveTo>
                    <a:pt x="1092985" y="352450"/>
                  </a:moveTo>
                  <a:lnTo>
                    <a:pt x="982483" y="352450"/>
                  </a:lnTo>
                  <a:lnTo>
                    <a:pt x="1000052" y="382115"/>
                  </a:lnTo>
                  <a:lnTo>
                    <a:pt x="1039747" y="436616"/>
                  </a:lnTo>
                  <a:lnTo>
                    <a:pt x="1085605" y="484461"/>
                  </a:lnTo>
                  <a:lnTo>
                    <a:pt x="1138921" y="524826"/>
                  </a:lnTo>
                  <a:lnTo>
                    <a:pt x="1168446" y="542182"/>
                  </a:lnTo>
                  <a:lnTo>
                    <a:pt x="1174962" y="531325"/>
                  </a:lnTo>
                  <a:lnTo>
                    <a:pt x="1182411" y="520115"/>
                  </a:lnTo>
                  <a:lnTo>
                    <a:pt x="1209729" y="485011"/>
                  </a:lnTo>
                  <a:lnTo>
                    <a:pt x="1236925" y="456740"/>
                  </a:lnTo>
                  <a:lnTo>
                    <a:pt x="1207828" y="442702"/>
                  </a:lnTo>
                  <a:lnTo>
                    <a:pt x="1180369" y="426819"/>
                  </a:lnTo>
                  <a:lnTo>
                    <a:pt x="1154541" y="409090"/>
                  </a:lnTo>
                  <a:lnTo>
                    <a:pt x="1130332" y="389516"/>
                  </a:lnTo>
                  <a:lnTo>
                    <a:pt x="1107652" y="368234"/>
                  </a:lnTo>
                  <a:lnTo>
                    <a:pt x="1092985" y="352450"/>
                  </a:lnTo>
                  <a:close/>
                </a:path>
                <a:path w="1840229" h="597534">
                  <a:moveTo>
                    <a:pt x="982483" y="0"/>
                  </a:moveTo>
                  <a:lnTo>
                    <a:pt x="885103" y="0"/>
                  </a:lnTo>
                  <a:lnTo>
                    <a:pt x="885208" y="487733"/>
                  </a:lnTo>
                  <a:lnTo>
                    <a:pt x="883952" y="491503"/>
                  </a:lnTo>
                  <a:lnTo>
                    <a:pt x="881543" y="493702"/>
                  </a:lnTo>
                  <a:lnTo>
                    <a:pt x="879240" y="495901"/>
                  </a:lnTo>
                  <a:lnTo>
                    <a:pt x="875366" y="496948"/>
                  </a:lnTo>
                  <a:lnTo>
                    <a:pt x="982190" y="496948"/>
                  </a:lnTo>
                  <a:lnTo>
                    <a:pt x="982385" y="487733"/>
                  </a:lnTo>
                  <a:lnTo>
                    <a:pt x="982483" y="352450"/>
                  </a:lnTo>
                  <a:lnTo>
                    <a:pt x="1092985" y="352450"/>
                  </a:lnTo>
                  <a:lnTo>
                    <a:pt x="1086563" y="345539"/>
                  </a:lnTo>
                  <a:lnTo>
                    <a:pt x="1067045" y="321430"/>
                  </a:lnTo>
                  <a:lnTo>
                    <a:pt x="1049078" y="295907"/>
                  </a:lnTo>
                  <a:lnTo>
                    <a:pt x="1066629" y="282144"/>
                  </a:lnTo>
                  <a:lnTo>
                    <a:pt x="1084731" y="267400"/>
                  </a:lnTo>
                  <a:lnTo>
                    <a:pt x="1103382" y="251674"/>
                  </a:lnTo>
                  <a:lnTo>
                    <a:pt x="1122583" y="234966"/>
                  </a:lnTo>
                  <a:lnTo>
                    <a:pt x="1136649" y="222401"/>
                  </a:lnTo>
                  <a:lnTo>
                    <a:pt x="1008241" y="222401"/>
                  </a:lnTo>
                  <a:lnTo>
                    <a:pt x="1004745" y="214137"/>
                  </a:lnTo>
                  <a:lnTo>
                    <a:pt x="988359" y="172350"/>
                  </a:lnTo>
                  <a:lnTo>
                    <a:pt x="982483" y="155178"/>
                  </a:lnTo>
                  <a:lnTo>
                    <a:pt x="982483" y="0"/>
                  </a:lnTo>
                  <a:close/>
                </a:path>
                <a:path w="1840229" h="597534">
                  <a:moveTo>
                    <a:pt x="1113159" y="105546"/>
                  </a:moveTo>
                  <a:lnTo>
                    <a:pt x="1078306" y="149484"/>
                  </a:lnTo>
                  <a:lnTo>
                    <a:pt x="1051090" y="179641"/>
                  </a:lnTo>
                  <a:lnTo>
                    <a:pt x="1022733" y="208540"/>
                  </a:lnTo>
                  <a:lnTo>
                    <a:pt x="1008241" y="222401"/>
                  </a:lnTo>
                  <a:lnTo>
                    <a:pt x="1136649" y="222401"/>
                  </a:lnTo>
                  <a:lnTo>
                    <a:pt x="1141902" y="217709"/>
                  </a:lnTo>
                  <a:lnTo>
                    <a:pt x="1160907" y="200334"/>
                  </a:lnTo>
                  <a:lnTo>
                    <a:pt x="1179597" y="182841"/>
                  </a:lnTo>
                  <a:lnTo>
                    <a:pt x="1197973" y="165230"/>
                  </a:lnTo>
                  <a:lnTo>
                    <a:pt x="1113159" y="105546"/>
                  </a:lnTo>
                  <a:close/>
                </a:path>
                <a:path w="1840229" h="597534">
                  <a:moveTo>
                    <a:pt x="1840048" y="31412"/>
                  </a:moveTo>
                  <a:lnTo>
                    <a:pt x="1326137" y="31412"/>
                  </a:lnTo>
                  <a:lnTo>
                    <a:pt x="1326098" y="252297"/>
                  </a:lnTo>
                  <a:lnTo>
                    <a:pt x="1325509" y="278198"/>
                  </a:lnTo>
                  <a:lnTo>
                    <a:pt x="1322682" y="332974"/>
                  </a:lnTo>
                  <a:lnTo>
                    <a:pt x="1316098" y="389359"/>
                  </a:lnTo>
                  <a:lnTo>
                    <a:pt x="1304253" y="445117"/>
                  </a:lnTo>
                  <a:lnTo>
                    <a:pt x="1285706" y="497890"/>
                  </a:lnTo>
                  <a:lnTo>
                    <a:pt x="1258914" y="545323"/>
                  </a:lnTo>
                  <a:lnTo>
                    <a:pt x="1269200" y="549937"/>
                  </a:lnTo>
                  <a:lnTo>
                    <a:pt x="1304672" y="569197"/>
                  </a:lnTo>
                  <a:lnTo>
                    <a:pt x="1337405" y="590930"/>
                  </a:lnTo>
                  <a:lnTo>
                    <a:pt x="1345613" y="597468"/>
                  </a:lnTo>
                  <a:lnTo>
                    <a:pt x="1361473" y="571615"/>
                  </a:lnTo>
                  <a:lnTo>
                    <a:pt x="1386989" y="514215"/>
                  </a:lnTo>
                  <a:lnTo>
                    <a:pt x="1404458" y="450077"/>
                  </a:lnTo>
                  <a:lnTo>
                    <a:pt x="1415881" y="384111"/>
                  </a:lnTo>
                  <a:lnTo>
                    <a:pt x="1421946" y="317964"/>
                  </a:lnTo>
                  <a:lnTo>
                    <a:pt x="1424616" y="256625"/>
                  </a:lnTo>
                  <a:lnTo>
                    <a:pt x="1424773" y="228055"/>
                  </a:lnTo>
                  <a:lnTo>
                    <a:pt x="1424773" y="128163"/>
                  </a:lnTo>
                  <a:lnTo>
                    <a:pt x="1840048" y="128163"/>
                  </a:lnTo>
                  <a:lnTo>
                    <a:pt x="1840048" y="3141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609205" y="8767691"/>
              <a:ext cx="481965" cy="252729"/>
            </a:xfrm>
            <a:custGeom>
              <a:avLst/>
              <a:gdLst/>
              <a:ahLst/>
              <a:cxnLst/>
              <a:rect l="l" t="t" r="r" b="b"/>
              <a:pathLst>
                <a:path w="481965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481965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854119" y="8659003"/>
              <a:ext cx="248892" cy="17287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587844" y="8596911"/>
              <a:ext cx="180936" cy="15266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962178" y="8549059"/>
              <a:ext cx="515620" cy="428625"/>
            </a:xfrm>
            <a:custGeom>
              <a:avLst/>
              <a:gdLst/>
              <a:ahLst/>
              <a:cxnLst/>
              <a:rect l="l" t="t" r="r" b="b"/>
              <a:pathLst>
                <a:path w="515620" h="428625">
                  <a:moveTo>
                    <a:pt x="454227" y="30889"/>
                  </a:moveTo>
                  <a:lnTo>
                    <a:pt x="515167" y="52877"/>
                  </a:lnTo>
                  <a:lnTo>
                    <a:pt x="505856" y="104116"/>
                  </a:lnTo>
                  <a:lnTo>
                    <a:pt x="494503" y="152530"/>
                  </a:lnTo>
                  <a:lnTo>
                    <a:pt x="481106" y="198109"/>
                  </a:lnTo>
                  <a:lnTo>
                    <a:pt x="465657" y="240844"/>
                  </a:lnTo>
                  <a:lnTo>
                    <a:pt x="448153" y="280724"/>
                  </a:lnTo>
                  <a:lnTo>
                    <a:pt x="423791" y="326015"/>
                  </a:lnTo>
                  <a:lnTo>
                    <a:pt x="396885" y="365761"/>
                  </a:lnTo>
                  <a:lnTo>
                    <a:pt x="367447" y="399950"/>
                  </a:lnTo>
                  <a:lnTo>
                    <a:pt x="335487" y="428573"/>
                  </a:lnTo>
                  <a:lnTo>
                    <a:pt x="328676" y="419913"/>
                  </a:lnTo>
                  <a:lnTo>
                    <a:pt x="320657" y="410733"/>
                  </a:lnTo>
                  <a:lnTo>
                    <a:pt x="290316" y="380840"/>
                  </a:lnTo>
                  <a:lnTo>
                    <a:pt x="261353" y="358208"/>
                  </a:lnTo>
                  <a:lnTo>
                    <a:pt x="286169" y="338634"/>
                  </a:lnTo>
                  <a:lnTo>
                    <a:pt x="330147" y="290887"/>
                  </a:lnTo>
                  <a:lnTo>
                    <a:pt x="366467" y="231989"/>
                  </a:lnTo>
                  <a:lnTo>
                    <a:pt x="394425" y="163823"/>
                  </a:lnTo>
                  <a:lnTo>
                    <a:pt x="405223" y="126383"/>
                  </a:lnTo>
                  <a:lnTo>
                    <a:pt x="285226" y="126383"/>
                  </a:lnTo>
                  <a:lnTo>
                    <a:pt x="285226" y="34030"/>
                  </a:lnTo>
                  <a:lnTo>
                    <a:pt x="437892" y="34030"/>
                  </a:lnTo>
                  <a:lnTo>
                    <a:pt x="454227" y="30889"/>
                  </a:lnTo>
                  <a:close/>
                </a:path>
                <a:path w="515620" h="42862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88368" y="8419848"/>
              <a:ext cx="1863608" cy="623227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3060334" y="7517258"/>
            <a:ext cx="2553970" cy="2553970"/>
            <a:chOff x="13060334" y="7517258"/>
            <a:chExt cx="2553970" cy="2553970"/>
          </a:xfrm>
        </p:grpSpPr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070805" y="7527729"/>
              <a:ext cx="2532802" cy="253280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070805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716021" y="8089335"/>
              <a:ext cx="1270118" cy="64066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720000" y="8093680"/>
              <a:ext cx="1228725" cy="599440"/>
            </a:xfrm>
            <a:custGeom>
              <a:avLst/>
              <a:gdLst/>
              <a:ahLst/>
              <a:cxnLst/>
              <a:rect l="l" t="t" r="r" b="b"/>
              <a:pathLst>
                <a:path w="1228725" h="599440">
                  <a:moveTo>
                    <a:pt x="191617" y="517052"/>
                  </a:moveTo>
                  <a:lnTo>
                    <a:pt x="205543" y="557574"/>
                  </a:lnTo>
                  <a:lnTo>
                    <a:pt x="214234" y="598620"/>
                  </a:lnTo>
                  <a:lnTo>
                    <a:pt x="230509" y="598834"/>
                  </a:lnTo>
                  <a:lnTo>
                    <a:pt x="273918" y="597259"/>
                  </a:lnTo>
                  <a:lnTo>
                    <a:pt x="320409" y="586055"/>
                  </a:lnTo>
                  <a:lnTo>
                    <a:pt x="348052" y="559773"/>
                  </a:lnTo>
                  <a:lnTo>
                    <a:pt x="354779" y="521859"/>
                  </a:lnTo>
                  <a:lnTo>
                    <a:pt x="354841" y="518308"/>
                  </a:lnTo>
                  <a:lnTo>
                    <a:pt x="236432" y="518308"/>
                  </a:lnTo>
                  <a:lnTo>
                    <a:pt x="207951" y="517772"/>
                  </a:lnTo>
                  <a:lnTo>
                    <a:pt x="199705" y="517466"/>
                  </a:lnTo>
                  <a:lnTo>
                    <a:pt x="191617" y="517052"/>
                  </a:lnTo>
                  <a:close/>
                </a:path>
                <a:path w="1228725" h="599440">
                  <a:moveTo>
                    <a:pt x="141985" y="428992"/>
                  </a:moveTo>
                  <a:lnTo>
                    <a:pt x="111593" y="472591"/>
                  </a:lnTo>
                  <a:lnTo>
                    <a:pt x="69893" y="511162"/>
                  </a:lnTo>
                  <a:lnTo>
                    <a:pt x="38323" y="531397"/>
                  </a:lnTo>
                  <a:lnTo>
                    <a:pt x="47235" y="536912"/>
                  </a:lnTo>
                  <a:lnTo>
                    <a:pt x="88991" y="566353"/>
                  </a:lnTo>
                  <a:lnTo>
                    <a:pt x="115598" y="587940"/>
                  </a:lnTo>
                  <a:lnTo>
                    <a:pt x="132132" y="575437"/>
                  </a:lnTo>
                  <a:lnTo>
                    <a:pt x="164572" y="546151"/>
                  </a:lnTo>
                  <a:lnTo>
                    <a:pt x="195637" y="511617"/>
                  </a:lnTo>
                  <a:lnTo>
                    <a:pt x="221909" y="474308"/>
                  </a:lnTo>
                  <a:lnTo>
                    <a:pt x="233081" y="454750"/>
                  </a:lnTo>
                  <a:lnTo>
                    <a:pt x="141985" y="428992"/>
                  </a:lnTo>
                  <a:close/>
                </a:path>
                <a:path w="1228725" h="599440">
                  <a:moveTo>
                    <a:pt x="450457" y="424594"/>
                  </a:moveTo>
                  <a:lnTo>
                    <a:pt x="377580" y="469200"/>
                  </a:lnTo>
                  <a:lnTo>
                    <a:pt x="393814" y="483023"/>
                  </a:lnTo>
                  <a:lnTo>
                    <a:pt x="410157" y="497484"/>
                  </a:lnTo>
                  <a:lnTo>
                    <a:pt x="443127" y="528360"/>
                  </a:lnTo>
                  <a:lnTo>
                    <a:pt x="472747" y="558896"/>
                  </a:lnTo>
                  <a:lnTo>
                    <a:pt x="495063" y="586055"/>
                  </a:lnTo>
                  <a:lnTo>
                    <a:pt x="573595" y="535795"/>
                  </a:lnTo>
                  <a:lnTo>
                    <a:pt x="533809" y="494418"/>
                  </a:lnTo>
                  <a:lnTo>
                    <a:pt x="500020" y="464660"/>
                  </a:lnTo>
                  <a:lnTo>
                    <a:pt x="466638" y="437216"/>
                  </a:lnTo>
                  <a:lnTo>
                    <a:pt x="450457" y="424594"/>
                  </a:lnTo>
                  <a:close/>
                </a:path>
                <a:path w="1228725" h="599440">
                  <a:moveTo>
                    <a:pt x="354963" y="422709"/>
                  </a:moveTo>
                  <a:lnTo>
                    <a:pt x="260096" y="422709"/>
                  </a:lnTo>
                  <a:lnTo>
                    <a:pt x="260082" y="512594"/>
                  </a:lnTo>
                  <a:lnTo>
                    <a:pt x="259363" y="514748"/>
                  </a:lnTo>
                  <a:lnTo>
                    <a:pt x="257793" y="516214"/>
                  </a:lnTo>
                  <a:lnTo>
                    <a:pt x="256117" y="517680"/>
                  </a:lnTo>
                  <a:lnTo>
                    <a:pt x="253081" y="518308"/>
                  </a:lnTo>
                  <a:lnTo>
                    <a:pt x="354841" y="518308"/>
                  </a:lnTo>
                  <a:lnTo>
                    <a:pt x="354963" y="422709"/>
                  </a:lnTo>
                  <a:close/>
                </a:path>
                <a:path w="1228725" h="599440">
                  <a:moveTo>
                    <a:pt x="507628" y="346795"/>
                  </a:moveTo>
                  <a:lnTo>
                    <a:pt x="97379" y="346795"/>
                  </a:lnTo>
                  <a:lnTo>
                    <a:pt x="97379" y="422709"/>
                  </a:lnTo>
                  <a:lnTo>
                    <a:pt x="507628" y="422709"/>
                  </a:lnTo>
                  <a:lnTo>
                    <a:pt x="507628" y="346795"/>
                  </a:lnTo>
                  <a:close/>
                </a:path>
                <a:path w="1228725" h="599440">
                  <a:moveTo>
                    <a:pt x="295907" y="134969"/>
                  </a:moveTo>
                  <a:lnTo>
                    <a:pt x="277687" y="134969"/>
                  </a:lnTo>
                  <a:lnTo>
                    <a:pt x="254620" y="160081"/>
                  </a:lnTo>
                  <a:lnTo>
                    <a:pt x="227676" y="183279"/>
                  </a:lnTo>
                  <a:lnTo>
                    <a:pt x="162194" y="223972"/>
                  </a:lnTo>
                  <a:lnTo>
                    <a:pt x="124600" y="241288"/>
                  </a:lnTo>
                  <a:lnTo>
                    <a:pt x="85023" y="256327"/>
                  </a:lnTo>
                  <a:lnTo>
                    <a:pt x="43483" y="269088"/>
                  </a:lnTo>
                  <a:lnTo>
                    <a:pt x="0" y="279572"/>
                  </a:lnTo>
                  <a:lnTo>
                    <a:pt x="7144" y="287308"/>
                  </a:lnTo>
                  <a:lnTo>
                    <a:pt x="30524" y="317817"/>
                  </a:lnTo>
                  <a:lnTo>
                    <a:pt x="50952" y="350113"/>
                  </a:lnTo>
                  <a:lnTo>
                    <a:pt x="55914" y="359360"/>
                  </a:lnTo>
                  <a:lnTo>
                    <a:pt x="66280" y="356396"/>
                  </a:lnTo>
                  <a:lnTo>
                    <a:pt x="76646" y="353313"/>
                  </a:lnTo>
                  <a:lnTo>
                    <a:pt x="87013" y="350113"/>
                  </a:lnTo>
                  <a:lnTo>
                    <a:pt x="97379" y="346795"/>
                  </a:lnTo>
                  <a:lnTo>
                    <a:pt x="507628" y="346795"/>
                  </a:lnTo>
                  <a:lnTo>
                    <a:pt x="507628" y="346167"/>
                  </a:lnTo>
                  <a:lnTo>
                    <a:pt x="551527" y="346167"/>
                  </a:lnTo>
                  <a:lnTo>
                    <a:pt x="556647" y="338000"/>
                  </a:lnTo>
                  <a:lnTo>
                    <a:pt x="123765" y="338000"/>
                  </a:lnTo>
                  <a:lnTo>
                    <a:pt x="149115" y="328360"/>
                  </a:lnTo>
                  <a:lnTo>
                    <a:pt x="173659" y="317817"/>
                  </a:lnTo>
                  <a:lnTo>
                    <a:pt x="220412" y="294022"/>
                  </a:lnTo>
                  <a:lnTo>
                    <a:pt x="263539" y="266654"/>
                  </a:lnTo>
                  <a:lnTo>
                    <a:pt x="302818" y="235594"/>
                  </a:lnTo>
                  <a:lnTo>
                    <a:pt x="457437" y="235594"/>
                  </a:lnTo>
                  <a:lnTo>
                    <a:pt x="433754" y="225536"/>
                  </a:lnTo>
                  <a:lnTo>
                    <a:pt x="404843" y="211066"/>
                  </a:lnTo>
                  <a:lnTo>
                    <a:pt x="378583" y="195537"/>
                  </a:lnTo>
                  <a:lnTo>
                    <a:pt x="354963" y="178947"/>
                  </a:lnTo>
                  <a:lnTo>
                    <a:pt x="358732" y="173921"/>
                  </a:lnTo>
                  <a:lnTo>
                    <a:pt x="362502" y="169000"/>
                  </a:lnTo>
                  <a:lnTo>
                    <a:pt x="366271" y="163974"/>
                  </a:lnTo>
                  <a:lnTo>
                    <a:pt x="295907" y="134969"/>
                  </a:lnTo>
                  <a:close/>
                </a:path>
                <a:path w="1228725" h="599440">
                  <a:moveTo>
                    <a:pt x="551527" y="346167"/>
                  </a:moveTo>
                  <a:lnTo>
                    <a:pt x="507628" y="346167"/>
                  </a:lnTo>
                  <a:lnTo>
                    <a:pt x="517052" y="349014"/>
                  </a:lnTo>
                  <a:lnTo>
                    <a:pt x="526476" y="351743"/>
                  </a:lnTo>
                  <a:lnTo>
                    <a:pt x="535899" y="354354"/>
                  </a:lnTo>
                  <a:lnTo>
                    <a:pt x="545323" y="356847"/>
                  </a:lnTo>
                  <a:lnTo>
                    <a:pt x="550762" y="347387"/>
                  </a:lnTo>
                  <a:lnTo>
                    <a:pt x="551527" y="346167"/>
                  </a:lnTo>
                  <a:close/>
                </a:path>
                <a:path w="1228725" h="599440">
                  <a:moveTo>
                    <a:pt x="354963" y="282713"/>
                  </a:moveTo>
                  <a:lnTo>
                    <a:pt x="260096" y="282713"/>
                  </a:lnTo>
                  <a:lnTo>
                    <a:pt x="260096" y="338000"/>
                  </a:lnTo>
                  <a:lnTo>
                    <a:pt x="354963" y="338000"/>
                  </a:lnTo>
                  <a:lnTo>
                    <a:pt x="354963" y="282713"/>
                  </a:lnTo>
                  <a:close/>
                </a:path>
                <a:path w="1228725" h="599440">
                  <a:moveTo>
                    <a:pt x="457437" y="235594"/>
                  </a:moveTo>
                  <a:lnTo>
                    <a:pt x="302818" y="235594"/>
                  </a:lnTo>
                  <a:lnTo>
                    <a:pt x="322513" y="251240"/>
                  </a:lnTo>
                  <a:lnTo>
                    <a:pt x="364691" y="280254"/>
                  </a:lnTo>
                  <a:lnTo>
                    <a:pt x="410455" y="306091"/>
                  </a:lnTo>
                  <a:lnTo>
                    <a:pt x="458745" y="328280"/>
                  </a:lnTo>
                  <a:lnTo>
                    <a:pt x="483754" y="338000"/>
                  </a:lnTo>
                  <a:lnTo>
                    <a:pt x="556647" y="338000"/>
                  </a:lnTo>
                  <a:lnTo>
                    <a:pt x="557024" y="337398"/>
                  </a:lnTo>
                  <a:lnTo>
                    <a:pt x="564112" y="326897"/>
                  </a:lnTo>
                  <a:lnTo>
                    <a:pt x="588437" y="295265"/>
                  </a:lnTo>
                  <a:lnTo>
                    <a:pt x="604379" y="278316"/>
                  </a:lnTo>
                  <a:lnTo>
                    <a:pt x="568236" y="270780"/>
                  </a:lnTo>
                  <a:lnTo>
                    <a:pt x="533007" y="261693"/>
                  </a:lnTo>
                  <a:lnTo>
                    <a:pt x="498700" y="251075"/>
                  </a:lnTo>
                  <a:lnTo>
                    <a:pt x="465326" y="238945"/>
                  </a:lnTo>
                  <a:lnTo>
                    <a:pt x="457437" y="235594"/>
                  </a:lnTo>
                  <a:close/>
                </a:path>
                <a:path w="1228725" h="599440">
                  <a:moveTo>
                    <a:pt x="222401" y="134969"/>
                  </a:moveTo>
                  <a:lnTo>
                    <a:pt x="128163" y="134969"/>
                  </a:lnTo>
                  <a:lnTo>
                    <a:pt x="128163" y="178319"/>
                  </a:lnTo>
                  <a:lnTo>
                    <a:pt x="222401" y="178319"/>
                  </a:lnTo>
                  <a:lnTo>
                    <a:pt x="222401" y="134969"/>
                  </a:lnTo>
                  <a:close/>
                </a:path>
                <a:path w="1228725" h="599440">
                  <a:moveTo>
                    <a:pt x="475587" y="134969"/>
                  </a:moveTo>
                  <a:lnTo>
                    <a:pt x="380093" y="134969"/>
                  </a:lnTo>
                  <a:lnTo>
                    <a:pt x="380093" y="178319"/>
                  </a:lnTo>
                  <a:lnTo>
                    <a:pt x="475587" y="178319"/>
                  </a:lnTo>
                  <a:lnTo>
                    <a:pt x="475587" y="134969"/>
                  </a:lnTo>
                  <a:close/>
                </a:path>
                <a:path w="1228725" h="599440">
                  <a:moveTo>
                    <a:pt x="584275" y="50888"/>
                  </a:moveTo>
                  <a:lnTo>
                    <a:pt x="21360" y="50888"/>
                  </a:lnTo>
                  <a:lnTo>
                    <a:pt x="21360" y="134969"/>
                  </a:lnTo>
                  <a:lnTo>
                    <a:pt x="584275" y="134969"/>
                  </a:lnTo>
                  <a:lnTo>
                    <a:pt x="584275" y="50888"/>
                  </a:lnTo>
                  <a:close/>
                </a:path>
                <a:path w="1228725" h="599440">
                  <a:moveTo>
                    <a:pt x="222401" y="0"/>
                  </a:moveTo>
                  <a:lnTo>
                    <a:pt x="128163" y="0"/>
                  </a:lnTo>
                  <a:lnTo>
                    <a:pt x="128163" y="50888"/>
                  </a:lnTo>
                  <a:lnTo>
                    <a:pt x="222401" y="50888"/>
                  </a:lnTo>
                  <a:lnTo>
                    <a:pt x="222401" y="0"/>
                  </a:lnTo>
                  <a:close/>
                </a:path>
                <a:path w="1228725" h="599440">
                  <a:moveTo>
                    <a:pt x="475587" y="0"/>
                  </a:moveTo>
                  <a:lnTo>
                    <a:pt x="380093" y="0"/>
                  </a:lnTo>
                  <a:lnTo>
                    <a:pt x="380093" y="50888"/>
                  </a:lnTo>
                  <a:lnTo>
                    <a:pt x="475587" y="50888"/>
                  </a:lnTo>
                  <a:lnTo>
                    <a:pt x="475587" y="0"/>
                  </a:lnTo>
                  <a:close/>
                </a:path>
                <a:path w="1228725" h="599440">
                  <a:moveTo>
                    <a:pt x="867617" y="52773"/>
                  </a:moveTo>
                  <a:lnTo>
                    <a:pt x="653383" y="52773"/>
                  </a:lnTo>
                  <a:lnTo>
                    <a:pt x="653383" y="488152"/>
                  </a:lnTo>
                  <a:lnTo>
                    <a:pt x="736312" y="488152"/>
                  </a:lnTo>
                  <a:lnTo>
                    <a:pt x="736312" y="436635"/>
                  </a:lnTo>
                  <a:lnTo>
                    <a:pt x="867617" y="436635"/>
                  </a:lnTo>
                  <a:lnTo>
                    <a:pt x="867617" y="348052"/>
                  </a:lnTo>
                  <a:lnTo>
                    <a:pt x="736312" y="348052"/>
                  </a:lnTo>
                  <a:lnTo>
                    <a:pt x="736312" y="140728"/>
                  </a:lnTo>
                  <a:lnTo>
                    <a:pt x="867617" y="140728"/>
                  </a:lnTo>
                  <a:lnTo>
                    <a:pt x="867617" y="52773"/>
                  </a:lnTo>
                  <a:close/>
                </a:path>
                <a:path w="1228725" h="599440">
                  <a:moveTo>
                    <a:pt x="867617" y="140728"/>
                  </a:moveTo>
                  <a:lnTo>
                    <a:pt x="785316" y="140728"/>
                  </a:lnTo>
                  <a:lnTo>
                    <a:pt x="785316" y="348052"/>
                  </a:lnTo>
                  <a:lnTo>
                    <a:pt x="867617" y="348052"/>
                  </a:lnTo>
                  <a:lnTo>
                    <a:pt x="867617" y="140728"/>
                  </a:lnTo>
                  <a:close/>
                </a:path>
                <a:path w="1228725" h="599440">
                  <a:moveTo>
                    <a:pt x="1105097" y="294650"/>
                  </a:moveTo>
                  <a:lnTo>
                    <a:pt x="1009602" y="294650"/>
                  </a:lnTo>
                  <a:lnTo>
                    <a:pt x="1009602" y="596840"/>
                  </a:lnTo>
                  <a:lnTo>
                    <a:pt x="1105097" y="596840"/>
                  </a:lnTo>
                  <a:lnTo>
                    <a:pt x="1105097" y="294650"/>
                  </a:lnTo>
                  <a:close/>
                </a:path>
                <a:path w="1228725" h="599440">
                  <a:moveTo>
                    <a:pt x="1228234" y="204810"/>
                  </a:moveTo>
                  <a:lnTo>
                    <a:pt x="882695" y="204810"/>
                  </a:lnTo>
                  <a:lnTo>
                    <a:pt x="882695" y="294650"/>
                  </a:lnTo>
                  <a:lnTo>
                    <a:pt x="1228234" y="294650"/>
                  </a:lnTo>
                  <a:lnTo>
                    <a:pt x="1228234" y="204810"/>
                  </a:lnTo>
                  <a:close/>
                </a:path>
                <a:path w="1228725" h="599440">
                  <a:moveTo>
                    <a:pt x="1105097" y="11308"/>
                  </a:moveTo>
                  <a:lnTo>
                    <a:pt x="1009602" y="11308"/>
                  </a:lnTo>
                  <a:lnTo>
                    <a:pt x="1009602" y="204810"/>
                  </a:lnTo>
                  <a:lnTo>
                    <a:pt x="1105097" y="204810"/>
                  </a:lnTo>
                  <a:lnTo>
                    <a:pt x="1105097" y="1130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46387" y="8510735"/>
              <a:ext cx="218632" cy="18282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085643" y="8506338"/>
              <a:ext cx="219888" cy="185334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3843766" y="8146453"/>
              <a:ext cx="744220" cy="435609"/>
            </a:xfrm>
            <a:custGeom>
              <a:avLst/>
              <a:gdLst/>
              <a:ahLst/>
              <a:cxnLst/>
              <a:rect l="l" t="t" r="r" b="b"/>
              <a:pathLst>
                <a:path w="744219" h="435609">
                  <a:moveTo>
                    <a:pt x="179052" y="182821"/>
                  </a:moveTo>
                  <a:lnTo>
                    <a:pt x="139773" y="213880"/>
                  </a:lnTo>
                  <a:lnTo>
                    <a:pt x="96646" y="241249"/>
                  </a:lnTo>
                  <a:lnTo>
                    <a:pt x="49893" y="265044"/>
                  </a:lnTo>
                  <a:lnTo>
                    <a:pt x="0" y="285226"/>
                  </a:lnTo>
                  <a:lnTo>
                    <a:pt x="136330" y="285226"/>
                  </a:lnTo>
                  <a:lnTo>
                    <a:pt x="136330" y="229940"/>
                  </a:lnTo>
                  <a:lnTo>
                    <a:pt x="231197" y="229940"/>
                  </a:lnTo>
                  <a:lnTo>
                    <a:pt x="231197" y="285226"/>
                  </a:lnTo>
                  <a:lnTo>
                    <a:pt x="359989" y="285226"/>
                  </a:lnTo>
                  <a:lnTo>
                    <a:pt x="310540" y="264874"/>
                  </a:lnTo>
                  <a:lnTo>
                    <a:pt x="263447" y="240830"/>
                  </a:lnTo>
                  <a:lnTo>
                    <a:pt x="219365" y="213357"/>
                  </a:lnTo>
                  <a:lnTo>
                    <a:pt x="198747" y="198467"/>
                  </a:lnTo>
                  <a:lnTo>
                    <a:pt x="179052" y="182821"/>
                  </a:lnTo>
                  <a:close/>
                </a:path>
                <a:path w="744219" h="435609">
                  <a:moveTo>
                    <a:pt x="612546" y="87955"/>
                  </a:moveTo>
                  <a:lnTo>
                    <a:pt x="612546" y="295278"/>
                  </a:lnTo>
                  <a:lnTo>
                    <a:pt x="661550" y="295278"/>
                  </a:lnTo>
                  <a:lnTo>
                    <a:pt x="661550" y="87955"/>
                  </a:lnTo>
                  <a:lnTo>
                    <a:pt x="612546" y="87955"/>
                  </a:lnTo>
                  <a:close/>
                </a:path>
                <a:path w="744219" h="435609">
                  <a:moveTo>
                    <a:pt x="529617" y="0"/>
                  </a:moveTo>
                  <a:lnTo>
                    <a:pt x="743851" y="0"/>
                  </a:lnTo>
                  <a:lnTo>
                    <a:pt x="743851" y="383862"/>
                  </a:lnTo>
                  <a:lnTo>
                    <a:pt x="612546" y="383862"/>
                  </a:lnTo>
                  <a:lnTo>
                    <a:pt x="612546" y="435379"/>
                  </a:lnTo>
                  <a:lnTo>
                    <a:pt x="529617" y="435379"/>
                  </a:lnTo>
                  <a:lnTo>
                    <a:pt x="529617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08063" y="8080591"/>
              <a:ext cx="1253155" cy="62448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716021" y="8764078"/>
              <a:ext cx="1273992" cy="64820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708063" y="8756592"/>
              <a:ext cx="1256925" cy="630766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5803706" y="7517258"/>
            <a:ext cx="2553970" cy="2553970"/>
            <a:chOff x="15803706" y="7517258"/>
            <a:chExt cx="2553970" cy="2553970"/>
          </a:xfrm>
        </p:grpSpPr>
        <p:pic>
          <p:nvPicPr>
            <p:cNvPr id="101" name="object 1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814177" y="7527729"/>
              <a:ext cx="2532802" cy="253280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581417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474052" y="8076790"/>
              <a:ext cx="1244988" cy="65069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508152"/>
                  </a:moveTo>
                  <a:lnTo>
                    <a:pt x="238107" y="508152"/>
                  </a:lnTo>
                  <a:lnTo>
                    <a:pt x="238107" y="606159"/>
                  </a:lnTo>
                  <a:lnTo>
                    <a:pt x="332345" y="606159"/>
                  </a:lnTo>
                  <a:lnTo>
                    <a:pt x="332345" y="508152"/>
                  </a:lnTo>
                  <a:close/>
                </a:path>
                <a:path w="1202055" h="608329">
                  <a:moveTo>
                    <a:pt x="574223" y="424070"/>
                  </a:moveTo>
                  <a:lnTo>
                    <a:pt x="0" y="424070"/>
                  </a:lnTo>
                  <a:lnTo>
                    <a:pt x="0" y="508152"/>
                  </a:lnTo>
                  <a:lnTo>
                    <a:pt x="574223" y="508152"/>
                  </a:lnTo>
                  <a:lnTo>
                    <a:pt x="574223" y="424070"/>
                  </a:lnTo>
                  <a:close/>
                </a:path>
                <a:path w="1202055" h="608329">
                  <a:moveTo>
                    <a:pt x="332345" y="392553"/>
                  </a:moveTo>
                  <a:lnTo>
                    <a:pt x="238107" y="392553"/>
                  </a:lnTo>
                  <a:lnTo>
                    <a:pt x="238107" y="424070"/>
                  </a:lnTo>
                  <a:lnTo>
                    <a:pt x="332345" y="424070"/>
                  </a:lnTo>
                  <a:lnTo>
                    <a:pt x="332345" y="392553"/>
                  </a:lnTo>
                  <a:close/>
                </a:path>
                <a:path w="1202055" h="608329">
                  <a:moveTo>
                    <a:pt x="525847" y="118739"/>
                  </a:moveTo>
                  <a:lnTo>
                    <a:pt x="54029" y="118739"/>
                  </a:lnTo>
                  <a:lnTo>
                    <a:pt x="54029" y="392553"/>
                  </a:lnTo>
                  <a:lnTo>
                    <a:pt x="525847" y="392553"/>
                  </a:lnTo>
                  <a:lnTo>
                    <a:pt x="525847" y="318524"/>
                  </a:lnTo>
                  <a:lnTo>
                    <a:pt x="143241" y="318524"/>
                  </a:lnTo>
                  <a:lnTo>
                    <a:pt x="143241" y="289519"/>
                  </a:lnTo>
                  <a:lnTo>
                    <a:pt x="525847" y="289519"/>
                  </a:lnTo>
                  <a:lnTo>
                    <a:pt x="525847" y="221145"/>
                  </a:lnTo>
                  <a:lnTo>
                    <a:pt x="143241" y="221145"/>
                  </a:lnTo>
                  <a:lnTo>
                    <a:pt x="143241" y="192140"/>
                  </a:lnTo>
                  <a:lnTo>
                    <a:pt x="525847" y="192140"/>
                  </a:lnTo>
                  <a:lnTo>
                    <a:pt x="525847" y="118739"/>
                  </a:lnTo>
                  <a:close/>
                </a:path>
                <a:path w="1202055" h="608329">
                  <a:moveTo>
                    <a:pt x="332345" y="289519"/>
                  </a:moveTo>
                  <a:lnTo>
                    <a:pt x="238107" y="289519"/>
                  </a:lnTo>
                  <a:lnTo>
                    <a:pt x="238107" y="318524"/>
                  </a:lnTo>
                  <a:lnTo>
                    <a:pt x="332345" y="318524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525847" y="289519"/>
                  </a:moveTo>
                  <a:lnTo>
                    <a:pt x="431609" y="289519"/>
                  </a:lnTo>
                  <a:lnTo>
                    <a:pt x="431609" y="318524"/>
                  </a:lnTo>
                  <a:lnTo>
                    <a:pt x="525847" y="318524"/>
                  </a:lnTo>
                  <a:lnTo>
                    <a:pt x="525847" y="289519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238107" y="192140"/>
                  </a:lnTo>
                  <a:lnTo>
                    <a:pt x="238107" y="221145"/>
                  </a:lnTo>
                  <a:lnTo>
                    <a:pt x="332345" y="221145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525847" y="192140"/>
                  </a:moveTo>
                  <a:lnTo>
                    <a:pt x="431609" y="192140"/>
                  </a:lnTo>
                  <a:lnTo>
                    <a:pt x="431609" y="221145"/>
                  </a:lnTo>
                  <a:lnTo>
                    <a:pt x="525847" y="221145"/>
                  </a:lnTo>
                  <a:lnTo>
                    <a:pt x="525847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101148" y="49631"/>
                  </a:lnTo>
                  <a:lnTo>
                    <a:pt x="107351" y="57684"/>
                  </a:lnTo>
                  <a:lnTo>
                    <a:pt x="113543" y="65992"/>
                  </a:lnTo>
                  <a:lnTo>
                    <a:pt x="137378" y="101292"/>
                  </a:lnTo>
                  <a:lnTo>
                    <a:pt x="147639" y="118739"/>
                  </a:lnTo>
                  <a:lnTo>
                    <a:pt x="214234" y="118739"/>
                  </a:lnTo>
                  <a:lnTo>
                    <a:pt x="244390" y="104918"/>
                  </a:lnTo>
                  <a:lnTo>
                    <a:pt x="238871" y="94375"/>
                  </a:lnTo>
                  <a:lnTo>
                    <a:pt x="232362" y="83322"/>
                  </a:lnTo>
                  <a:lnTo>
                    <a:pt x="207357" y="47550"/>
                  </a:lnTo>
                  <a:lnTo>
                    <a:pt x="189338" y="24933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391401" y="17591"/>
                  </a:moveTo>
                  <a:lnTo>
                    <a:pt x="375705" y="55315"/>
                  </a:lnTo>
                  <a:lnTo>
                    <a:pt x="355656" y="94604"/>
                  </a:lnTo>
                  <a:lnTo>
                    <a:pt x="341141" y="118739"/>
                  </a:lnTo>
                  <a:lnTo>
                    <a:pt x="444803" y="118739"/>
                  </a:lnTo>
                  <a:lnTo>
                    <a:pt x="469540" y="83322"/>
                  </a:lnTo>
                  <a:lnTo>
                    <a:pt x="493806" y="46490"/>
                  </a:lnTo>
                  <a:lnTo>
                    <a:pt x="391401" y="17591"/>
                  </a:lnTo>
                  <a:close/>
                </a:path>
                <a:path w="1202055" h="608329">
                  <a:moveTo>
                    <a:pt x="784059" y="307215"/>
                  </a:moveTo>
                  <a:lnTo>
                    <a:pt x="691706" y="307215"/>
                  </a:lnTo>
                  <a:lnTo>
                    <a:pt x="691706" y="608149"/>
                  </a:lnTo>
                  <a:lnTo>
                    <a:pt x="784059" y="608149"/>
                  </a:lnTo>
                  <a:lnTo>
                    <a:pt x="784059" y="307215"/>
                  </a:lnTo>
                  <a:close/>
                </a:path>
                <a:path w="1202055" h="608329">
                  <a:moveTo>
                    <a:pt x="1201848" y="496319"/>
                  </a:moveTo>
                  <a:lnTo>
                    <a:pt x="805420" y="496319"/>
                  </a:lnTo>
                  <a:lnTo>
                    <a:pt x="805420" y="584275"/>
                  </a:lnTo>
                  <a:lnTo>
                    <a:pt x="1201848" y="584275"/>
                  </a:lnTo>
                  <a:lnTo>
                    <a:pt x="1201848" y="496319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066106" y="257191"/>
                  </a:lnTo>
                  <a:lnTo>
                    <a:pt x="1059771" y="307215"/>
                  </a:lnTo>
                  <a:lnTo>
                    <a:pt x="1052245" y="356873"/>
                  </a:lnTo>
                  <a:lnTo>
                    <a:pt x="1043528" y="406375"/>
                  </a:lnTo>
                  <a:lnTo>
                    <a:pt x="1034026" y="453428"/>
                  </a:lnTo>
                  <a:lnTo>
                    <a:pt x="1024052" y="496319"/>
                  </a:lnTo>
                  <a:lnTo>
                    <a:pt x="1107610" y="496319"/>
                  </a:lnTo>
                  <a:lnTo>
                    <a:pt x="1123656" y="435209"/>
                  </a:lnTo>
                  <a:lnTo>
                    <a:pt x="1139232" y="367423"/>
                  </a:lnTo>
                  <a:lnTo>
                    <a:pt x="1153691" y="295539"/>
                  </a:lnTo>
                  <a:lnTo>
                    <a:pt x="1166037" y="22491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860706" y="229940"/>
                  </a:lnTo>
                  <a:lnTo>
                    <a:pt x="864497" y="251217"/>
                  </a:lnTo>
                  <a:lnTo>
                    <a:pt x="868180" y="273093"/>
                  </a:lnTo>
                  <a:lnTo>
                    <a:pt x="875261" y="318524"/>
                  </a:lnTo>
                  <a:lnTo>
                    <a:pt x="881700" y="364308"/>
                  </a:lnTo>
                  <a:lnTo>
                    <a:pt x="887198" y="408678"/>
                  </a:lnTo>
                  <a:lnTo>
                    <a:pt x="891661" y="449750"/>
                  </a:lnTo>
                  <a:lnTo>
                    <a:pt x="894632" y="485639"/>
                  </a:lnTo>
                  <a:lnTo>
                    <a:pt x="984472" y="459881"/>
                  </a:lnTo>
                  <a:lnTo>
                    <a:pt x="977846" y="405606"/>
                  </a:lnTo>
                  <a:lnTo>
                    <a:pt x="971518" y="363572"/>
                  </a:lnTo>
                  <a:lnTo>
                    <a:pt x="963966" y="318314"/>
                  </a:lnTo>
                  <a:lnTo>
                    <a:pt x="955537" y="272452"/>
                  </a:lnTo>
                  <a:lnTo>
                    <a:pt x="947428" y="231741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726875" y="78924"/>
                  </a:lnTo>
                  <a:lnTo>
                    <a:pt x="694114" y="140414"/>
                  </a:lnTo>
                  <a:lnTo>
                    <a:pt x="656825" y="195936"/>
                  </a:lnTo>
                  <a:lnTo>
                    <a:pt x="616944" y="242505"/>
                  </a:lnTo>
                  <a:lnTo>
                    <a:pt x="620969" y="248789"/>
                  </a:lnTo>
                  <a:lnTo>
                    <a:pt x="643396" y="290527"/>
                  </a:lnTo>
                  <a:lnTo>
                    <a:pt x="659377" y="325186"/>
                  </a:lnTo>
                  <a:lnTo>
                    <a:pt x="664691" y="338628"/>
                  </a:lnTo>
                  <a:lnTo>
                    <a:pt x="673592" y="328890"/>
                  </a:lnTo>
                  <a:lnTo>
                    <a:pt x="678199" y="323550"/>
                  </a:lnTo>
                  <a:lnTo>
                    <a:pt x="682806" y="318314"/>
                  </a:lnTo>
                  <a:lnTo>
                    <a:pt x="687308" y="312870"/>
                  </a:lnTo>
                  <a:lnTo>
                    <a:pt x="691706" y="307215"/>
                  </a:lnTo>
                  <a:lnTo>
                    <a:pt x="784059" y="307215"/>
                  </a:lnTo>
                  <a:lnTo>
                    <a:pt x="784059" y="163974"/>
                  </a:lnTo>
                  <a:lnTo>
                    <a:pt x="806986" y="118283"/>
                  </a:lnTo>
                  <a:lnTo>
                    <a:pt x="827357" y="72157"/>
                  </a:lnTo>
                  <a:lnTo>
                    <a:pt x="839346" y="41464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183000" y="113085"/>
                  </a:moveTo>
                  <a:lnTo>
                    <a:pt x="826152" y="113085"/>
                  </a:lnTo>
                  <a:lnTo>
                    <a:pt x="826152" y="201669"/>
                  </a:lnTo>
                  <a:lnTo>
                    <a:pt x="1183000" y="201669"/>
                  </a:lnTo>
                  <a:lnTo>
                    <a:pt x="1183000" y="113085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941751" y="21360"/>
                  </a:lnTo>
                  <a:lnTo>
                    <a:pt x="945445" y="32409"/>
                  </a:lnTo>
                  <a:lnTo>
                    <a:pt x="949159" y="43859"/>
                  </a:lnTo>
                  <a:lnTo>
                    <a:pt x="963491" y="91567"/>
                  </a:lnTo>
                  <a:lnTo>
                    <a:pt x="968766" y="113085"/>
                  </a:lnTo>
                  <a:lnTo>
                    <a:pt x="997665" y="113085"/>
                  </a:lnTo>
                  <a:lnTo>
                    <a:pt x="1061119" y="95494"/>
                  </a:lnTo>
                  <a:lnTo>
                    <a:pt x="1058233" y="84889"/>
                  </a:lnTo>
                  <a:lnTo>
                    <a:pt x="1054915" y="73636"/>
                  </a:lnTo>
                  <a:lnTo>
                    <a:pt x="1042625" y="36325"/>
                  </a:lnTo>
                  <a:lnTo>
                    <a:pt x="1033672" y="11781"/>
                  </a:lnTo>
                  <a:lnTo>
                    <a:pt x="10290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479078" y="8081743"/>
              <a:ext cx="1202055" cy="608330"/>
            </a:xfrm>
            <a:custGeom>
              <a:avLst/>
              <a:gdLst/>
              <a:ahLst/>
              <a:cxnLst/>
              <a:rect l="l" t="t" r="r" b="b"/>
              <a:pathLst>
                <a:path w="1202055" h="608329">
                  <a:moveTo>
                    <a:pt x="332345" y="289519"/>
                  </a:moveTo>
                  <a:lnTo>
                    <a:pt x="332345" y="318524"/>
                  </a:lnTo>
                  <a:lnTo>
                    <a:pt x="431609" y="318524"/>
                  </a:lnTo>
                  <a:lnTo>
                    <a:pt x="431609" y="289519"/>
                  </a:lnTo>
                  <a:lnTo>
                    <a:pt x="332345" y="289519"/>
                  </a:lnTo>
                  <a:close/>
                </a:path>
                <a:path w="1202055" h="608329">
                  <a:moveTo>
                    <a:pt x="143241" y="289519"/>
                  </a:moveTo>
                  <a:lnTo>
                    <a:pt x="143241" y="318524"/>
                  </a:lnTo>
                  <a:lnTo>
                    <a:pt x="238107" y="318524"/>
                  </a:lnTo>
                  <a:lnTo>
                    <a:pt x="238107" y="289519"/>
                  </a:lnTo>
                  <a:lnTo>
                    <a:pt x="143241" y="289519"/>
                  </a:lnTo>
                  <a:close/>
                </a:path>
                <a:path w="1202055" h="608329">
                  <a:moveTo>
                    <a:pt x="943007" y="211093"/>
                  </a:moveTo>
                  <a:lnTo>
                    <a:pt x="951751" y="252989"/>
                  </a:lnTo>
                  <a:lnTo>
                    <a:pt x="960180" y="297163"/>
                  </a:lnTo>
                  <a:lnTo>
                    <a:pt x="967980" y="341795"/>
                  </a:lnTo>
                  <a:lnTo>
                    <a:pt x="974839" y="385014"/>
                  </a:lnTo>
                  <a:lnTo>
                    <a:pt x="980441" y="424960"/>
                  </a:lnTo>
                  <a:lnTo>
                    <a:pt x="984472" y="459881"/>
                  </a:lnTo>
                  <a:lnTo>
                    <a:pt x="894632" y="485639"/>
                  </a:lnTo>
                  <a:lnTo>
                    <a:pt x="893338" y="468343"/>
                  </a:lnTo>
                  <a:lnTo>
                    <a:pt x="891661" y="449750"/>
                  </a:lnTo>
                  <a:lnTo>
                    <a:pt x="887198" y="408678"/>
                  </a:lnTo>
                  <a:lnTo>
                    <a:pt x="881700" y="364308"/>
                  </a:lnTo>
                  <a:lnTo>
                    <a:pt x="875261" y="318524"/>
                  </a:lnTo>
                  <a:lnTo>
                    <a:pt x="868180" y="273093"/>
                  </a:lnTo>
                  <a:lnTo>
                    <a:pt x="860706" y="229940"/>
                  </a:lnTo>
                  <a:lnTo>
                    <a:pt x="943007" y="211093"/>
                  </a:lnTo>
                  <a:close/>
                </a:path>
                <a:path w="1202055" h="608329">
                  <a:moveTo>
                    <a:pt x="1070543" y="210464"/>
                  </a:moveTo>
                  <a:lnTo>
                    <a:pt x="1166037" y="224914"/>
                  </a:lnTo>
                  <a:lnTo>
                    <a:pt x="1160053" y="260551"/>
                  </a:lnTo>
                  <a:lnTo>
                    <a:pt x="1153577" y="296168"/>
                  </a:lnTo>
                  <a:lnTo>
                    <a:pt x="1139232" y="367423"/>
                  </a:lnTo>
                  <a:lnTo>
                    <a:pt x="1123656" y="435209"/>
                  </a:lnTo>
                  <a:lnTo>
                    <a:pt x="1107610" y="496319"/>
                  </a:lnTo>
                  <a:lnTo>
                    <a:pt x="1201848" y="496319"/>
                  </a:lnTo>
                  <a:lnTo>
                    <a:pt x="1201848" y="584275"/>
                  </a:lnTo>
                  <a:lnTo>
                    <a:pt x="805420" y="584275"/>
                  </a:lnTo>
                  <a:lnTo>
                    <a:pt x="805420" y="496319"/>
                  </a:lnTo>
                  <a:lnTo>
                    <a:pt x="1024052" y="496319"/>
                  </a:lnTo>
                  <a:lnTo>
                    <a:pt x="1029098" y="475389"/>
                  </a:lnTo>
                  <a:lnTo>
                    <a:pt x="1038836" y="430427"/>
                  </a:lnTo>
                  <a:lnTo>
                    <a:pt x="1048024" y="381712"/>
                  </a:lnTo>
                  <a:lnTo>
                    <a:pt x="1056191" y="331838"/>
                  </a:lnTo>
                  <a:lnTo>
                    <a:pt x="1063225" y="281555"/>
                  </a:lnTo>
                  <a:lnTo>
                    <a:pt x="1068535" y="233494"/>
                  </a:lnTo>
                  <a:lnTo>
                    <a:pt x="1070543" y="210464"/>
                  </a:lnTo>
                  <a:close/>
                </a:path>
                <a:path w="1202055" h="608329">
                  <a:moveTo>
                    <a:pt x="332345" y="192140"/>
                  </a:moveTo>
                  <a:lnTo>
                    <a:pt x="332345" y="221145"/>
                  </a:lnTo>
                  <a:lnTo>
                    <a:pt x="431609" y="221145"/>
                  </a:lnTo>
                  <a:lnTo>
                    <a:pt x="431609" y="192140"/>
                  </a:lnTo>
                  <a:lnTo>
                    <a:pt x="332345" y="192140"/>
                  </a:lnTo>
                  <a:close/>
                </a:path>
                <a:path w="1202055" h="608329">
                  <a:moveTo>
                    <a:pt x="143241" y="192140"/>
                  </a:moveTo>
                  <a:lnTo>
                    <a:pt x="143241" y="221145"/>
                  </a:lnTo>
                  <a:lnTo>
                    <a:pt x="238107" y="221145"/>
                  </a:lnTo>
                  <a:lnTo>
                    <a:pt x="238107" y="192140"/>
                  </a:lnTo>
                  <a:lnTo>
                    <a:pt x="143241" y="192140"/>
                  </a:lnTo>
                  <a:close/>
                </a:path>
                <a:path w="1202055" h="608329">
                  <a:moveTo>
                    <a:pt x="180308" y="14449"/>
                  </a:moveTo>
                  <a:lnTo>
                    <a:pt x="207357" y="47550"/>
                  </a:lnTo>
                  <a:lnTo>
                    <a:pt x="232362" y="83322"/>
                  </a:lnTo>
                  <a:lnTo>
                    <a:pt x="244390" y="104918"/>
                  </a:lnTo>
                  <a:lnTo>
                    <a:pt x="214234" y="118739"/>
                  </a:lnTo>
                  <a:lnTo>
                    <a:pt x="341141" y="118739"/>
                  </a:lnTo>
                  <a:lnTo>
                    <a:pt x="362595" y="81839"/>
                  </a:lnTo>
                  <a:lnTo>
                    <a:pt x="381532" y="42380"/>
                  </a:lnTo>
                  <a:lnTo>
                    <a:pt x="391401" y="17591"/>
                  </a:lnTo>
                  <a:lnTo>
                    <a:pt x="493806" y="46490"/>
                  </a:lnTo>
                  <a:lnTo>
                    <a:pt x="469095" y="83976"/>
                  </a:lnTo>
                  <a:lnTo>
                    <a:pt x="444803" y="118739"/>
                  </a:lnTo>
                  <a:lnTo>
                    <a:pt x="525847" y="118739"/>
                  </a:lnTo>
                  <a:lnTo>
                    <a:pt x="525847" y="392553"/>
                  </a:lnTo>
                  <a:lnTo>
                    <a:pt x="332345" y="392553"/>
                  </a:lnTo>
                  <a:lnTo>
                    <a:pt x="332345" y="424070"/>
                  </a:lnTo>
                  <a:lnTo>
                    <a:pt x="574223" y="424070"/>
                  </a:lnTo>
                  <a:lnTo>
                    <a:pt x="574223" y="508152"/>
                  </a:lnTo>
                  <a:lnTo>
                    <a:pt x="332345" y="508152"/>
                  </a:lnTo>
                  <a:lnTo>
                    <a:pt x="332345" y="606159"/>
                  </a:lnTo>
                  <a:lnTo>
                    <a:pt x="238107" y="606159"/>
                  </a:lnTo>
                  <a:lnTo>
                    <a:pt x="238107" y="508152"/>
                  </a:lnTo>
                  <a:lnTo>
                    <a:pt x="0" y="508152"/>
                  </a:lnTo>
                  <a:lnTo>
                    <a:pt x="0" y="424070"/>
                  </a:lnTo>
                  <a:lnTo>
                    <a:pt x="238107" y="424070"/>
                  </a:lnTo>
                  <a:lnTo>
                    <a:pt x="238107" y="392553"/>
                  </a:lnTo>
                  <a:lnTo>
                    <a:pt x="54029" y="392553"/>
                  </a:lnTo>
                  <a:lnTo>
                    <a:pt x="54029" y="118739"/>
                  </a:lnTo>
                  <a:lnTo>
                    <a:pt x="147639" y="118739"/>
                  </a:lnTo>
                  <a:lnTo>
                    <a:pt x="142675" y="110060"/>
                  </a:lnTo>
                  <a:lnTo>
                    <a:pt x="119716" y="74575"/>
                  </a:lnTo>
                  <a:lnTo>
                    <a:pt x="101148" y="49631"/>
                  </a:lnTo>
                  <a:lnTo>
                    <a:pt x="180308" y="14449"/>
                  </a:lnTo>
                  <a:close/>
                </a:path>
                <a:path w="1202055" h="608329">
                  <a:moveTo>
                    <a:pt x="753275" y="14449"/>
                  </a:moveTo>
                  <a:lnTo>
                    <a:pt x="839346" y="41464"/>
                  </a:lnTo>
                  <a:lnTo>
                    <a:pt x="833518" y="56796"/>
                  </a:lnTo>
                  <a:lnTo>
                    <a:pt x="827357" y="72157"/>
                  </a:lnTo>
                  <a:lnTo>
                    <a:pt x="806986" y="118283"/>
                  </a:lnTo>
                  <a:lnTo>
                    <a:pt x="784059" y="163974"/>
                  </a:lnTo>
                  <a:lnTo>
                    <a:pt x="784059" y="608149"/>
                  </a:lnTo>
                  <a:lnTo>
                    <a:pt x="691706" y="608149"/>
                  </a:lnTo>
                  <a:lnTo>
                    <a:pt x="691706" y="307215"/>
                  </a:lnTo>
                  <a:lnTo>
                    <a:pt x="687308" y="312870"/>
                  </a:lnTo>
                  <a:lnTo>
                    <a:pt x="682806" y="318314"/>
                  </a:lnTo>
                  <a:lnTo>
                    <a:pt x="678199" y="323550"/>
                  </a:lnTo>
                  <a:lnTo>
                    <a:pt x="673592" y="328890"/>
                  </a:lnTo>
                  <a:lnTo>
                    <a:pt x="669089" y="333811"/>
                  </a:lnTo>
                  <a:lnTo>
                    <a:pt x="664691" y="338628"/>
                  </a:lnTo>
                  <a:lnTo>
                    <a:pt x="662299" y="332285"/>
                  </a:lnTo>
                  <a:lnTo>
                    <a:pt x="643396" y="290527"/>
                  </a:lnTo>
                  <a:lnTo>
                    <a:pt x="625190" y="255869"/>
                  </a:lnTo>
                  <a:lnTo>
                    <a:pt x="616944" y="242505"/>
                  </a:lnTo>
                  <a:lnTo>
                    <a:pt x="637204" y="220340"/>
                  </a:lnTo>
                  <a:lnTo>
                    <a:pt x="675799" y="169294"/>
                  </a:lnTo>
                  <a:lnTo>
                    <a:pt x="711295" y="110042"/>
                  </a:lnTo>
                  <a:lnTo>
                    <a:pt x="740865" y="47060"/>
                  </a:lnTo>
                  <a:lnTo>
                    <a:pt x="753275" y="14449"/>
                  </a:lnTo>
                  <a:close/>
                </a:path>
                <a:path w="1202055" h="608329">
                  <a:moveTo>
                    <a:pt x="1029078" y="0"/>
                  </a:moveTo>
                  <a:lnTo>
                    <a:pt x="1042625" y="36325"/>
                  </a:lnTo>
                  <a:lnTo>
                    <a:pt x="1054915" y="73636"/>
                  </a:lnTo>
                  <a:lnTo>
                    <a:pt x="1061119" y="95494"/>
                  </a:lnTo>
                  <a:lnTo>
                    <a:pt x="997665" y="113085"/>
                  </a:lnTo>
                  <a:lnTo>
                    <a:pt x="1183000" y="113085"/>
                  </a:lnTo>
                  <a:lnTo>
                    <a:pt x="1183000" y="201669"/>
                  </a:lnTo>
                  <a:lnTo>
                    <a:pt x="826152" y="201669"/>
                  </a:lnTo>
                  <a:lnTo>
                    <a:pt x="826152" y="113085"/>
                  </a:lnTo>
                  <a:lnTo>
                    <a:pt x="968766" y="113085"/>
                  </a:lnTo>
                  <a:lnTo>
                    <a:pt x="966310" y="102601"/>
                  </a:lnTo>
                  <a:lnTo>
                    <a:pt x="952912" y="55683"/>
                  </a:lnTo>
                  <a:lnTo>
                    <a:pt x="941751" y="21360"/>
                  </a:lnTo>
                  <a:lnTo>
                    <a:pt x="102907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466513" y="8069283"/>
              <a:ext cx="1227606" cy="63327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57718" y="8767953"/>
              <a:ext cx="1277657" cy="63940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450179" y="8759105"/>
              <a:ext cx="1260275" cy="62197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10" name="object 1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Анализ потребителя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536" y="2030099"/>
            <a:ext cx="4658852" cy="38149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41651" y="2197234"/>
            <a:ext cx="4876799" cy="2861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03225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01</a:t>
            </a:r>
            <a:endParaRPr sz="5750" dirty="0">
              <a:latin typeface="Microsoft YaHei"/>
              <a:cs typeface="Microsoft YaHei"/>
            </a:endParaRPr>
          </a:p>
          <a:p>
            <a:pPr marL="12700" marR="790575" algn="ctr">
              <a:lnSpc>
                <a:spcPct val="112100"/>
              </a:lnSpc>
              <a:spcBef>
                <a:spcPts val="1745"/>
              </a:spcBef>
            </a:pPr>
            <a:endParaRPr lang="ru-RU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790575" algn="ctr">
              <a:lnSpc>
                <a:spcPct val="112100"/>
              </a:lnSpc>
              <a:spcBef>
                <a:spcPts val="1745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Упаковка, подарочные коробки, группы клиентов, работающих с </a:t>
            </a:r>
            <a:r>
              <a:rPr lang="ru-RU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микрогофрированным</a:t>
            </a: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материалом толщиной менее 3мм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6388" y="2036587"/>
            <a:ext cx="5247573" cy="38149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714161" y="2399736"/>
            <a:ext cx="4632020" cy="234884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70485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02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0900"/>
              </a:lnSpc>
              <a:spcBef>
                <a:spcPts val="1860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Тангенциальный нож для работы с различными толстыми и тонкими материалами в соответствии с потребностями</a:t>
            </a:r>
            <a:endParaRPr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91766" y="2036587"/>
            <a:ext cx="5247572" cy="38149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619486" y="2197234"/>
            <a:ext cx="4595364" cy="22413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03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1745"/>
              </a:spcBef>
            </a:pPr>
            <a:endParaRPr lang="ru-RU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2100"/>
              </a:lnSpc>
              <a:spcBef>
                <a:spcPts val="1745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Многофункциональное решение, экономящее рабочую силу</a:t>
            </a:r>
            <a:endParaRPr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536" y="6058660"/>
            <a:ext cx="9633502" cy="359476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041651" y="6201246"/>
            <a:ext cx="6629400" cy="20361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9690" algn="ctr">
              <a:lnSpc>
                <a:spcPct val="100000"/>
              </a:lnSpc>
              <a:spcBef>
                <a:spcPts val="114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04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1750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может работать с более широким спектром материалов, например, с </a:t>
            </a:r>
            <a:r>
              <a:rPr lang="ru-RU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микрогофрокартоном</a:t>
            </a: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толщиной 3 мм и </a:t>
            </a:r>
            <a:r>
              <a:rPr lang="ru-RU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крафт</a:t>
            </a: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картоном толщиной 2 мм</a:t>
            </a:r>
            <a:endParaRPr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174" y="6052171"/>
            <a:ext cx="7308154" cy="360774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661650" y="6009613"/>
            <a:ext cx="6172200" cy="2386102"/>
          </a:xfrm>
          <a:prstGeom prst="rect">
            <a:avLst/>
          </a:prstGeom>
        </p:spPr>
        <p:txBody>
          <a:bodyPr vert="horz" wrap="square" lIns="0" tIns="206375" rIns="0" bIns="0" rtlCol="0">
            <a:spAutoFit/>
          </a:bodyPr>
          <a:lstStyle/>
          <a:p>
            <a:pPr marL="386715" algn="ctr">
              <a:lnSpc>
                <a:spcPct val="100000"/>
              </a:lnSpc>
              <a:spcBef>
                <a:spcPts val="1625"/>
              </a:spcBef>
            </a:pPr>
            <a:r>
              <a:rPr sz="5750" spc="10" dirty="0">
                <a:solidFill>
                  <a:srgbClr val="FFFFFF"/>
                </a:solidFill>
                <a:latin typeface="Microsoft YaHei"/>
                <a:cs typeface="Microsoft YaHei"/>
              </a:rPr>
              <a:t>05</a:t>
            </a:r>
            <a:endParaRPr sz="5750" dirty="0">
              <a:latin typeface="Microsoft YaHei"/>
              <a:cs typeface="Microsoft YaHei"/>
            </a:endParaRPr>
          </a:p>
          <a:p>
            <a:pPr marL="12700" marR="5080" algn="ctr">
              <a:lnSpc>
                <a:spcPct val="112100"/>
              </a:lnSpc>
              <a:spcBef>
                <a:spcPts val="320"/>
              </a:spcBef>
            </a:pPr>
            <a:endParaRPr lang="ru-RU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12100"/>
              </a:lnSpc>
              <a:spcBef>
                <a:spcPts val="320"/>
              </a:spcBef>
            </a:pPr>
            <a:r>
              <a:rPr lang="ru-RU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работы со скручивающимися материалами и материалами нестандартных размеров хорошо подходят вакуумная фиксация и большой формат стола</a:t>
            </a:r>
            <a:endParaRPr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18334" y="1493117"/>
            <a:ext cx="2334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SG-FCT6698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681" y="3161347"/>
            <a:ext cx="17501235" cy="4986655"/>
            <a:chOff x="0" y="3279481"/>
            <a:chExt cx="17501235" cy="4986655"/>
          </a:xfrm>
        </p:grpSpPr>
        <p:sp>
          <p:nvSpPr>
            <p:cNvPr id="3" name="object 3"/>
            <p:cNvSpPr/>
            <p:nvPr/>
          </p:nvSpPr>
          <p:spPr>
            <a:xfrm>
              <a:off x="0" y="3279481"/>
              <a:ext cx="17501235" cy="4986655"/>
            </a:xfrm>
            <a:custGeom>
              <a:avLst/>
              <a:gdLst/>
              <a:ahLst/>
              <a:cxnLst/>
              <a:rect l="l" t="t" r="r" b="b"/>
              <a:pathLst>
                <a:path w="17501235" h="4986655">
                  <a:moveTo>
                    <a:pt x="17500828" y="0"/>
                  </a:moveTo>
                  <a:lnTo>
                    <a:pt x="0" y="0"/>
                  </a:lnTo>
                  <a:lnTo>
                    <a:pt x="0" y="4986445"/>
                  </a:lnTo>
                  <a:lnTo>
                    <a:pt x="14621858" y="4986445"/>
                  </a:lnTo>
                  <a:lnTo>
                    <a:pt x="175008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03749" y="4338401"/>
              <a:ext cx="1494155" cy="2638425"/>
            </a:xfrm>
            <a:custGeom>
              <a:avLst/>
              <a:gdLst/>
              <a:ahLst/>
              <a:cxnLst/>
              <a:rect l="l" t="t" r="r" b="b"/>
              <a:pathLst>
                <a:path w="1494154" h="2638425">
                  <a:moveTo>
                    <a:pt x="694429" y="0"/>
                  </a:moveTo>
                  <a:lnTo>
                    <a:pt x="630222" y="1056"/>
                  </a:lnTo>
                  <a:lnTo>
                    <a:pt x="569251" y="4225"/>
                  </a:lnTo>
                  <a:lnTo>
                    <a:pt x="511516" y="9507"/>
                  </a:lnTo>
                  <a:lnTo>
                    <a:pt x="457016" y="16900"/>
                  </a:lnTo>
                  <a:lnTo>
                    <a:pt x="405754" y="26405"/>
                  </a:lnTo>
                  <a:lnTo>
                    <a:pt x="357728" y="38020"/>
                  </a:lnTo>
                  <a:lnTo>
                    <a:pt x="312940" y="51746"/>
                  </a:lnTo>
                  <a:lnTo>
                    <a:pt x="271390" y="67582"/>
                  </a:lnTo>
                  <a:lnTo>
                    <a:pt x="233078" y="85527"/>
                  </a:lnTo>
                  <a:lnTo>
                    <a:pt x="198006" y="105582"/>
                  </a:lnTo>
                  <a:lnTo>
                    <a:pt x="166172" y="127744"/>
                  </a:lnTo>
                  <a:lnTo>
                    <a:pt x="137333" y="152913"/>
                  </a:lnTo>
                  <a:lnTo>
                    <a:pt x="111239" y="181986"/>
                  </a:lnTo>
                  <a:lnTo>
                    <a:pt x="87893" y="214961"/>
                  </a:lnTo>
                  <a:lnTo>
                    <a:pt x="67293" y="251838"/>
                  </a:lnTo>
                  <a:lnTo>
                    <a:pt x="49439" y="292615"/>
                  </a:lnTo>
                  <a:lnTo>
                    <a:pt x="34333" y="337292"/>
                  </a:lnTo>
                  <a:lnTo>
                    <a:pt x="21973" y="385869"/>
                  </a:lnTo>
                  <a:lnTo>
                    <a:pt x="12359" y="438343"/>
                  </a:lnTo>
                  <a:lnTo>
                    <a:pt x="5493" y="494714"/>
                  </a:lnTo>
                  <a:lnTo>
                    <a:pt x="1373" y="554981"/>
                  </a:lnTo>
                  <a:lnTo>
                    <a:pt x="0" y="619143"/>
                  </a:lnTo>
                  <a:lnTo>
                    <a:pt x="0" y="835471"/>
                  </a:lnTo>
                  <a:lnTo>
                    <a:pt x="633279" y="835471"/>
                  </a:lnTo>
                  <a:lnTo>
                    <a:pt x="633279" y="626996"/>
                  </a:lnTo>
                  <a:lnTo>
                    <a:pt x="634807" y="560439"/>
                  </a:lnTo>
                  <a:lnTo>
                    <a:pt x="639378" y="506515"/>
                  </a:lnTo>
                  <a:lnTo>
                    <a:pt x="646973" y="465216"/>
                  </a:lnTo>
                  <a:lnTo>
                    <a:pt x="672335" y="417016"/>
                  </a:lnTo>
                  <a:lnTo>
                    <a:pt x="717412" y="394713"/>
                  </a:lnTo>
                  <a:lnTo>
                    <a:pt x="747725" y="391925"/>
                  </a:lnTo>
                  <a:lnTo>
                    <a:pt x="774799" y="394559"/>
                  </a:lnTo>
                  <a:lnTo>
                    <a:pt x="817520" y="415690"/>
                  </a:lnTo>
                  <a:lnTo>
                    <a:pt x="845185" y="461046"/>
                  </a:lnTo>
                  <a:lnTo>
                    <a:pt x="853756" y="499251"/>
                  </a:lnTo>
                  <a:lnTo>
                    <a:pt x="858892" y="548844"/>
                  </a:lnTo>
                  <a:lnTo>
                    <a:pt x="860602" y="609824"/>
                  </a:lnTo>
                  <a:lnTo>
                    <a:pt x="860602" y="750867"/>
                  </a:lnTo>
                  <a:lnTo>
                    <a:pt x="859129" y="808646"/>
                  </a:lnTo>
                  <a:lnTo>
                    <a:pt x="854712" y="858219"/>
                  </a:lnTo>
                  <a:lnTo>
                    <a:pt x="847349" y="899586"/>
                  </a:lnTo>
                  <a:lnTo>
                    <a:pt x="823459" y="959174"/>
                  </a:lnTo>
                  <a:lnTo>
                    <a:pt x="785064" y="996754"/>
                  </a:lnTo>
                  <a:lnTo>
                    <a:pt x="737708" y="1013206"/>
                  </a:lnTo>
                  <a:lnTo>
                    <a:pt x="663841" y="1020885"/>
                  </a:lnTo>
                  <a:lnTo>
                    <a:pt x="612550" y="1023284"/>
                  </a:lnTo>
                  <a:lnTo>
                    <a:pt x="551685" y="1024724"/>
                  </a:lnTo>
                  <a:lnTo>
                    <a:pt x="481241" y="1025204"/>
                  </a:lnTo>
                  <a:lnTo>
                    <a:pt x="481241" y="1393570"/>
                  </a:lnTo>
                  <a:lnTo>
                    <a:pt x="550413" y="1395543"/>
                  </a:lnTo>
                  <a:lnTo>
                    <a:pt x="609914" y="1398954"/>
                  </a:lnTo>
                  <a:lnTo>
                    <a:pt x="659751" y="1403808"/>
                  </a:lnTo>
                  <a:lnTo>
                    <a:pt x="699927" y="1410109"/>
                  </a:lnTo>
                  <a:lnTo>
                    <a:pt x="760667" y="1431350"/>
                  </a:lnTo>
                  <a:lnTo>
                    <a:pt x="809284" y="1475642"/>
                  </a:lnTo>
                  <a:lnTo>
                    <a:pt x="842093" y="1545042"/>
                  </a:lnTo>
                  <a:lnTo>
                    <a:pt x="852369" y="1593446"/>
                  </a:lnTo>
                  <a:lnTo>
                    <a:pt x="858542" y="1651646"/>
                  </a:lnTo>
                  <a:lnTo>
                    <a:pt x="860602" y="1719633"/>
                  </a:lnTo>
                  <a:lnTo>
                    <a:pt x="860602" y="1895230"/>
                  </a:lnTo>
                  <a:lnTo>
                    <a:pt x="859947" y="1969599"/>
                  </a:lnTo>
                  <a:lnTo>
                    <a:pt x="857984" y="2033864"/>
                  </a:lnTo>
                  <a:lnTo>
                    <a:pt x="854712" y="2088025"/>
                  </a:lnTo>
                  <a:lnTo>
                    <a:pt x="850131" y="2132081"/>
                  </a:lnTo>
                  <a:lnTo>
                    <a:pt x="837042" y="2189880"/>
                  </a:lnTo>
                  <a:lnTo>
                    <a:pt x="801022" y="2232196"/>
                  </a:lnTo>
                  <a:lnTo>
                    <a:pt x="739872" y="2246319"/>
                  </a:lnTo>
                  <a:lnTo>
                    <a:pt x="709166" y="2243529"/>
                  </a:lnTo>
                  <a:lnTo>
                    <a:pt x="665660" y="2221184"/>
                  </a:lnTo>
                  <a:lnTo>
                    <a:pt x="644322" y="2171805"/>
                  </a:lnTo>
                  <a:lnTo>
                    <a:pt x="638200" y="2127003"/>
                  </a:lnTo>
                  <a:lnTo>
                    <a:pt x="634512" y="2067201"/>
                  </a:lnTo>
                  <a:lnTo>
                    <a:pt x="633279" y="1992400"/>
                  </a:lnTo>
                  <a:lnTo>
                    <a:pt x="633279" y="1580056"/>
                  </a:lnTo>
                  <a:lnTo>
                    <a:pt x="0" y="1580056"/>
                  </a:lnTo>
                  <a:lnTo>
                    <a:pt x="0" y="1780783"/>
                  </a:lnTo>
                  <a:lnTo>
                    <a:pt x="540" y="1851037"/>
                  </a:lnTo>
                  <a:lnTo>
                    <a:pt x="2161" y="1916987"/>
                  </a:lnTo>
                  <a:lnTo>
                    <a:pt x="4862" y="1978630"/>
                  </a:lnTo>
                  <a:lnTo>
                    <a:pt x="8644" y="2035966"/>
                  </a:lnTo>
                  <a:lnTo>
                    <a:pt x="13507" y="2088993"/>
                  </a:lnTo>
                  <a:lnTo>
                    <a:pt x="19450" y="2137711"/>
                  </a:lnTo>
                  <a:lnTo>
                    <a:pt x="26474" y="2182118"/>
                  </a:lnTo>
                  <a:lnTo>
                    <a:pt x="34579" y="2222212"/>
                  </a:lnTo>
                  <a:lnTo>
                    <a:pt x="54029" y="2289459"/>
                  </a:lnTo>
                  <a:lnTo>
                    <a:pt x="71903" y="2330398"/>
                  </a:lnTo>
                  <a:lnTo>
                    <a:pt x="94563" y="2369480"/>
                  </a:lnTo>
                  <a:lnTo>
                    <a:pt x="122012" y="2406707"/>
                  </a:lnTo>
                  <a:lnTo>
                    <a:pt x="154255" y="2442080"/>
                  </a:lnTo>
                  <a:lnTo>
                    <a:pt x="191296" y="2475601"/>
                  </a:lnTo>
                  <a:lnTo>
                    <a:pt x="233136" y="2507272"/>
                  </a:lnTo>
                  <a:lnTo>
                    <a:pt x="279782" y="2537095"/>
                  </a:lnTo>
                  <a:lnTo>
                    <a:pt x="315410" y="2556313"/>
                  </a:lnTo>
                  <a:lnTo>
                    <a:pt x="353626" y="2573509"/>
                  </a:lnTo>
                  <a:lnTo>
                    <a:pt x="394429" y="2588681"/>
                  </a:lnTo>
                  <a:lnTo>
                    <a:pt x="437818" y="2601830"/>
                  </a:lnTo>
                  <a:lnTo>
                    <a:pt x="483794" y="2612957"/>
                  </a:lnTo>
                  <a:lnTo>
                    <a:pt x="532354" y="2622060"/>
                  </a:lnTo>
                  <a:lnTo>
                    <a:pt x="583500" y="2629140"/>
                  </a:lnTo>
                  <a:lnTo>
                    <a:pt x="637229" y="2634198"/>
                  </a:lnTo>
                  <a:lnTo>
                    <a:pt x="693542" y="2637232"/>
                  </a:lnTo>
                  <a:lnTo>
                    <a:pt x="752437" y="2638244"/>
                  </a:lnTo>
                  <a:lnTo>
                    <a:pt x="810136" y="2637169"/>
                  </a:lnTo>
                  <a:lnTo>
                    <a:pt x="865470" y="2633946"/>
                  </a:lnTo>
                  <a:lnTo>
                    <a:pt x="918440" y="2628572"/>
                  </a:lnTo>
                  <a:lnTo>
                    <a:pt x="969046" y="2621047"/>
                  </a:lnTo>
                  <a:lnTo>
                    <a:pt x="1017291" y="2611370"/>
                  </a:lnTo>
                  <a:lnTo>
                    <a:pt x="1063174" y="2599540"/>
                  </a:lnTo>
                  <a:lnTo>
                    <a:pt x="1106697" y="2585557"/>
                  </a:lnTo>
                  <a:lnTo>
                    <a:pt x="1147860" y="2569419"/>
                  </a:lnTo>
                  <a:lnTo>
                    <a:pt x="1186665" y="2551126"/>
                  </a:lnTo>
                  <a:lnTo>
                    <a:pt x="1232989" y="2524631"/>
                  </a:lnTo>
                  <a:lnTo>
                    <a:pt x="1275213" y="2494868"/>
                  </a:lnTo>
                  <a:lnTo>
                    <a:pt x="1313337" y="2461839"/>
                  </a:lnTo>
                  <a:lnTo>
                    <a:pt x="1347363" y="2425546"/>
                  </a:lnTo>
                  <a:lnTo>
                    <a:pt x="1377295" y="2385991"/>
                  </a:lnTo>
                  <a:lnTo>
                    <a:pt x="1403132" y="2343176"/>
                  </a:lnTo>
                  <a:lnTo>
                    <a:pt x="1424878" y="2297102"/>
                  </a:lnTo>
                  <a:lnTo>
                    <a:pt x="1439378" y="2258294"/>
                  </a:lnTo>
                  <a:lnTo>
                    <a:pt x="1452166" y="2216142"/>
                  </a:lnTo>
                  <a:lnTo>
                    <a:pt x="1463244" y="2170645"/>
                  </a:lnTo>
                  <a:lnTo>
                    <a:pt x="1472612" y="2121803"/>
                  </a:lnTo>
                  <a:lnTo>
                    <a:pt x="1480273" y="2069614"/>
                  </a:lnTo>
                  <a:lnTo>
                    <a:pt x="1486229" y="2014078"/>
                  </a:lnTo>
                  <a:lnTo>
                    <a:pt x="1490481" y="1955194"/>
                  </a:lnTo>
                  <a:lnTo>
                    <a:pt x="1493031" y="1892961"/>
                  </a:lnTo>
                  <a:lnTo>
                    <a:pt x="1493881" y="1827378"/>
                  </a:lnTo>
                  <a:lnTo>
                    <a:pt x="1493299" y="1755698"/>
                  </a:lnTo>
                  <a:lnTo>
                    <a:pt x="1491553" y="1688925"/>
                  </a:lnTo>
                  <a:lnTo>
                    <a:pt x="1488643" y="1627061"/>
                  </a:lnTo>
                  <a:lnTo>
                    <a:pt x="1484566" y="1570106"/>
                  </a:lnTo>
                  <a:lnTo>
                    <a:pt x="1479323" y="1518061"/>
                  </a:lnTo>
                  <a:lnTo>
                    <a:pt x="1472912" y="1470928"/>
                  </a:lnTo>
                  <a:lnTo>
                    <a:pt x="1465332" y="1428707"/>
                  </a:lnTo>
                  <a:lnTo>
                    <a:pt x="1456583" y="1391399"/>
                  </a:lnTo>
                  <a:lnTo>
                    <a:pt x="1435571" y="1331527"/>
                  </a:lnTo>
                  <a:lnTo>
                    <a:pt x="1392156" y="1267222"/>
                  </a:lnTo>
                  <a:lnTo>
                    <a:pt x="1355116" y="1230445"/>
                  </a:lnTo>
                  <a:lnTo>
                    <a:pt x="1312174" y="1198624"/>
                  </a:lnTo>
                  <a:lnTo>
                    <a:pt x="1263322" y="1171748"/>
                  </a:lnTo>
                  <a:lnTo>
                    <a:pt x="1208549" y="1149807"/>
                  </a:lnTo>
                  <a:lnTo>
                    <a:pt x="1263386" y="1117804"/>
                  </a:lnTo>
                  <a:lnTo>
                    <a:pt x="1311175" y="1084494"/>
                  </a:lnTo>
                  <a:lnTo>
                    <a:pt x="1351934" y="1049877"/>
                  </a:lnTo>
                  <a:lnTo>
                    <a:pt x="1385676" y="1013954"/>
                  </a:lnTo>
                  <a:lnTo>
                    <a:pt x="1412417" y="976724"/>
                  </a:lnTo>
                  <a:lnTo>
                    <a:pt x="1430130" y="941821"/>
                  </a:lnTo>
                  <a:lnTo>
                    <a:pt x="1444629" y="900356"/>
                  </a:lnTo>
                  <a:lnTo>
                    <a:pt x="1455911" y="852330"/>
                  </a:lnTo>
                  <a:lnTo>
                    <a:pt x="1463973" y="797741"/>
                  </a:lnTo>
                  <a:lnTo>
                    <a:pt x="1468812" y="736591"/>
                  </a:lnTo>
                  <a:lnTo>
                    <a:pt x="1470426" y="668880"/>
                  </a:lnTo>
                  <a:lnTo>
                    <a:pt x="1469092" y="612765"/>
                  </a:lnTo>
                  <a:lnTo>
                    <a:pt x="1465088" y="558933"/>
                  </a:lnTo>
                  <a:lnTo>
                    <a:pt x="1458416" y="507384"/>
                  </a:lnTo>
                  <a:lnTo>
                    <a:pt x="1449076" y="458114"/>
                  </a:lnTo>
                  <a:lnTo>
                    <a:pt x="1437066" y="411124"/>
                  </a:lnTo>
                  <a:lnTo>
                    <a:pt x="1422388" y="366410"/>
                  </a:lnTo>
                  <a:lnTo>
                    <a:pt x="1405041" y="323973"/>
                  </a:lnTo>
                  <a:lnTo>
                    <a:pt x="1385025" y="283811"/>
                  </a:lnTo>
                  <a:lnTo>
                    <a:pt x="1362340" y="245922"/>
                  </a:lnTo>
                  <a:lnTo>
                    <a:pt x="1336987" y="210304"/>
                  </a:lnTo>
                  <a:lnTo>
                    <a:pt x="1308965" y="176957"/>
                  </a:lnTo>
                  <a:lnTo>
                    <a:pt x="1252378" y="126686"/>
                  </a:lnTo>
                  <a:lnTo>
                    <a:pt x="1218906" y="104694"/>
                  </a:lnTo>
                  <a:lnTo>
                    <a:pt x="1181982" y="84798"/>
                  </a:lnTo>
                  <a:lnTo>
                    <a:pt x="1141607" y="66998"/>
                  </a:lnTo>
                  <a:lnTo>
                    <a:pt x="1097781" y="51293"/>
                  </a:lnTo>
                  <a:lnTo>
                    <a:pt x="1050505" y="37683"/>
                  </a:lnTo>
                  <a:lnTo>
                    <a:pt x="999779" y="26167"/>
                  </a:lnTo>
                  <a:lnTo>
                    <a:pt x="945605" y="16746"/>
                  </a:lnTo>
                  <a:lnTo>
                    <a:pt x="887982" y="9419"/>
                  </a:lnTo>
                  <a:lnTo>
                    <a:pt x="826911" y="4186"/>
                  </a:lnTo>
                  <a:lnTo>
                    <a:pt x="762393" y="1046"/>
                  </a:lnTo>
                  <a:lnTo>
                    <a:pt x="694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90548" y="4394139"/>
            <a:ext cx="9505315" cy="13830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50" b="1" spc="-5" dirty="0">
                <a:solidFill>
                  <a:srgbClr val="FFFFFF"/>
                </a:solidFill>
                <a:latin typeface="Microsoft YaHei"/>
                <a:cs typeface="Microsoft YaHei"/>
              </a:rPr>
              <a:t>Режущая система конвейерного типа</a:t>
            </a:r>
            <a:endParaRPr sz="4450" dirty="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0548" y="6016226"/>
            <a:ext cx="272810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Microsoft YaHei"/>
                <a:cs typeface="Microsoft YaHei"/>
              </a:rPr>
              <a:t>SG-</a:t>
            </a:r>
            <a:r>
              <a:rPr sz="4000" spc="-5" dirty="0">
                <a:solidFill>
                  <a:srgbClr val="FFFFFF"/>
                </a:solidFill>
                <a:latin typeface="Microsoft YaHei"/>
                <a:cs typeface="Microsoft YaHei"/>
              </a:rPr>
              <a:t>ASF420</a:t>
            </a:r>
            <a:endParaRPr sz="40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73616"/>
            <a:ext cx="20104100" cy="7241060"/>
            <a:chOff x="0" y="2804522"/>
            <a:chExt cx="20104100" cy="7241060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20516" y="4240052"/>
              <a:ext cx="10720406" cy="5729646"/>
            </a:xfrm>
            <a:custGeom>
              <a:avLst/>
              <a:gdLst/>
              <a:ahLst/>
              <a:cxnLst/>
              <a:rect l="l" t="t" r="r" b="b"/>
              <a:pathLst>
                <a:path w="10711815" h="5427980">
                  <a:moveTo>
                    <a:pt x="10711192" y="0"/>
                  </a:moveTo>
                  <a:lnTo>
                    <a:pt x="3499055" y="0"/>
                  </a:lnTo>
                  <a:lnTo>
                    <a:pt x="0" y="5427478"/>
                  </a:lnTo>
                  <a:lnTo>
                    <a:pt x="10711192" y="5427478"/>
                  </a:lnTo>
                  <a:lnTo>
                    <a:pt x="1071119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98651" y="365276"/>
            <a:ext cx="14478000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3600" spc="15" dirty="0"/>
              <a:t>Режущая система конвейерного типа </a:t>
            </a:r>
            <a:br>
              <a:rPr lang="ru-RU" sz="3600" spc="15" dirty="0"/>
            </a:br>
            <a:r>
              <a:rPr lang="ru-RU" sz="3600" spc="15" dirty="0"/>
              <a:t>с подвижной головой с инструментами </a:t>
            </a:r>
            <a:endParaRPr sz="3600" dirty="0"/>
          </a:p>
        </p:txBody>
      </p:sp>
      <p:sp>
        <p:nvSpPr>
          <p:cNvPr id="7" name="object 7"/>
          <p:cNvSpPr txBox="1"/>
          <p:nvPr/>
        </p:nvSpPr>
        <p:spPr>
          <a:xfrm>
            <a:off x="12845416" y="4431517"/>
            <a:ext cx="7062470" cy="523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материалы: гофрированная бумага, магнитный винил, самоклеящиеся материалы, картон, мелованная бумага, крафт-бумага, ПВХ, ПЭТ и т.д.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 резки инструмента составляет и </a:t>
            </a:r>
            <a:r>
              <a:rPr lang="ru-RU" sz="195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биговки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- 1900 </a:t>
            </a:r>
            <a:r>
              <a:rPr lang="ru-RU" sz="195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толщина материала - 600 г. </a:t>
            </a:r>
            <a:r>
              <a:rPr lang="ru-RU" sz="195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Гофрокартон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толщиной 3 мм </a:t>
            </a:r>
            <a:r>
              <a:rPr lang="ru-RU" sz="195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крафт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-картон толщиной 2 мм.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подачи - 2-6 листов в минуту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поворотный нож, </a:t>
            </a:r>
            <a:r>
              <a:rPr lang="ru-RU" sz="195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биговочное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колесо, флюгерный нож , </a:t>
            </a:r>
            <a:r>
              <a:rPr lang="ru-RU" sz="195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биговочный</a:t>
            </a: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шариковый инструмент.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дополнительные режимы работы 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запатентованный дизайн, реверсная резка, считывающие метки с обратной стороны листа.</a:t>
            </a:r>
            <a:endParaRPr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518679" y="4108329"/>
            <a:ext cx="6503670" cy="5173980"/>
            <a:chOff x="1518679" y="4108329"/>
            <a:chExt cx="6503670" cy="51739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8679" y="4108329"/>
              <a:ext cx="6503292" cy="51739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0002" y="4239661"/>
              <a:ext cx="6111855" cy="47951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56551" y="1018460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18334" y="1493117"/>
            <a:ext cx="21234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G-ASF420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93093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8134" y="10121118"/>
            <a:ext cx="342963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5597" y="3253094"/>
            <a:ext cx="4013200" cy="3927475"/>
            <a:chOff x="135597" y="3253094"/>
            <a:chExt cx="4013200" cy="3927475"/>
          </a:xfrm>
        </p:grpSpPr>
        <p:sp>
          <p:nvSpPr>
            <p:cNvPr id="6" name="object 6"/>
            <p:cNvSpPr/>
            <p:nvPr/>
          </p:nvSpPr>
          <p:spPr>
            <a:xfrm>
              <a:off x="135597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652" y="4265420"/>
              <a:ext cx="3830878" cy="28256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1883" y="3253094"/>
              <a:ext cx="1112008" cy="908454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1671" y="4168197"/>
          <a:ext cx="19846923" cy="3008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8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8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8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38134" y="7611549"/>
            <a:ext cx="3105150" cy="1333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713105" algn="l"/>
                <a:tab pos="1412875" algn="l"/>
                <a:tab pos="2531745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Считывание меток с обратной стороны листа и последующая резка и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биговка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с лицевой стороны</a:t>
            </a:r>
            <a:endParaRPr dirty="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9281" y="7393387"/>
            <a:ext cx="3963354" cy="2346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Различные режимы подачи позволяют подавать второй лист в процессе резки, сокращая время ожидания подачи, при этом подача и резка выполняются правильно, что значительно сокращает процесс и повышает эффективность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23250" y="7393387"/>
            <a:ext cx="3751359" cy="9008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сквозной резки/ насечки/ перфорации/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биговки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/ рисованием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51467" y="7390688"/>
            <a:ext cx="3881660" cy="2006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Независимая структура подачи, пневматика + двигатель, многофункциональный режим для обеспечения стабильности подачи, исключение подачи двойного листа и замятия</a:t>
            </a:r>
            <a:endParaRPr dirty="0">
              <a:latin typeface="SimSun"/>
              <a:cs typeface="SimSu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6683" y="3253094"/>
            <a:ext cx="1112008" cy="9084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89443" y="3253094"/>
            <a:ext cx="1112008" cy="9084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48171" y="3253094"/>
            <a:ext cx="1112008" cy="90845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100189" y="4172124"/>
            <a:ext cx="11924030" cy="3008630"/>
            <a:chOff x="4100189" y="4172124"/>
            <a:chExt cx="11924030" cy="3008630"/>
          </a:xfrm>
        </p:grpSpPr>
        <p:sp>
          <p:nvSpPr>
            <p:cNvPr id="18" name="object 18"/>
            <p:cNvSpPr/>
            <p:nvPr/>
          </p:nvSpPr>
          <p:spPr>
            <a:xfrm>
              <a:off x="4100189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1181" y="4265419"/>
              <a:ext cx="3830878" cy="28256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52634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43731" y="4265419"/>
              <a:ext cx="3830878" cy="28256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011152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02249" y="4265419"/>
              <a:ext cx="3830878" cy="2825673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060766" y="4265419"/>
            <a:ext cx="3830878" cy="282567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606898" y="3253094"/>
            <a:ext cx="1112008" cy="90845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14404" y="7273704"/>
            <a:ext cx="3677240" cy="16711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распознавания CCD камерой, высокая скорость распознавания, высокая точность, автоматическую идентификацию документов по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QR 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коду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18334" y="1493117"/>
            <a:ext cx="21234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G-ASF420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10184602"/>
            <a:ext cx="342963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5597" y="3253094"/>
            <a:ext cx="4013200" cy="3927475"/>
            <a:chOff x="135597" y="3253094"/>
            <a:chExt cx="4013200" cy="3927475"/>
          </a:xfrm>
        </p:grpSpPr>
        <p:sp>
          <p:nvSpPr>
            <p:cNvPr id="6" name="object 6"/>
            <p:cNvSpPr/>
            <p:nvPr/>
          </p:nvSpPr>
          <p:spPr>
            <a:xfrm>
              <a:off x="135597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652" y="4265420"/>
              <a:ext cx="3830878" cy="28256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1883" y="3253094"/>
              <a:ext cx="1112008" cy="908454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1671" y="4168197"/>
          <a:ext cx="19846923" cy="3008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8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8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8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FDFDF"/>
                      </a:solidFill>
                      <a:prstDash val="solid"/>
                    </a:lnL>
                    <a:lnR w="9525">
                      <a:solidFill>
                        <a:srgbClr val="DFDFDF"/>
                      </a:solidFill>
                      <a:prstDash val="solid"/>
                    </a:lnR>
                    <a:lnT w="9525">
                      <a:solidFill>
                        <a:srgbClr val="DFDFDF"/>
                      </a:solidFill>
                      <a:prstDash val="solid"/>
                    </a:lnT>
                    <a:lnB w="9525">
                      <a:solidFill>
                        <a:srgbClr val="DFDFD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226652" y="7611549"/>
            <a:ext cx="3830878" cy="99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Различные способы подключения - внутренняя память, сетевое подключение,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, US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60151" y="7621602"/>
            <a:ext cx="3385185" cy="1208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100"/>
              </a:spcBef>
              <a:tabLst>
                <a:tab pos="993140" algn="l"/>
                <a:tab pos="1271905" algn="l"/>
                <a:tab pos="1412875" algn="l"/>
                <a:tab pos="1551940" algn="l"/>
                <a:tab pos="1831975" algn="l"/>
                <a:tab pos="1972945" algn="l"/>
                <a:tab pos="2531745" algn="l"/>
                <a:tab pos="26720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7-дюймовый дисплей, новый интерфейс управления более красивый и простой в эксплуатации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0596" y="7621602"/>
            <a:ext cx="3646763" cy="994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572135" algn="l"/>
                <a:tab pos="713105" algn="l"/>
                <a:tab pos="852805" algn="l"/>
                <a:tab pos="993140" algn="l"/>
                <a:tab pos="1271905" algn="l"/>
                <a:tab pos="1412240" algn="l"/>
                <a:tab pos="1692910" algn="l"/>
                <a:tab pos="1831975" algn="l"/>
                <a:tab pos="1972945" algn="l"/>
                <a:tab pos="2252980" algn="l"/>
                <a:tab pos="323215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Двойной аварийный выключатель, двойная; гарантия безопасности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02619" y="7280376"/>
            <a:ext cx="3733168" cy="13588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572135" algn="l"/>
                <a:tab pos="713105" algn="l"/>
                <a:tab pos="852805" algn="l"/>
                <a:tab pos="993140" algn="l"/>
                <a:tab pos="1271905" algn="l"/>
                <a:tab pos="1412240" algn="l"/>
                <a:tab pos="1692910" algn="l"/>
                <a:tab pos="1831975" algn="l"/>
                <a:tab pos="1972945" algn="l"/>
                <a:tab pos="2252980" algn="l"/>
                <a:tab pos="323215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Световой индикатор указывают на рабочее состояние аппарата, </a:t>
            </a:r>
            <a:endParaRPr lang="en-US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572135" algn="l"/>
                <a:tab pos="713105" algn="l"/>
                <a:tab pos="852805" algn="l"/>
                <a:tab pos="993140" algn="l"/>
                <a:tab pos="1271905" algn="l"/>
                <a:tab pos="1412240" algn="l"/>
                <a:tab pos="1692910" algn="l"/>
                <a:tab pos="1831975" algn="l"/>
                <a:tab pos="1972945" algn="l"/>
                <a:tab pos="2252980" algn="l"/>
                <a:tab pos="323215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а автоматическая сигнализация </a:t>
            </a:r>
            <a:endParaRPr lang="en-US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572135" algn="l"/>
                <a:tab pos="713105" algn="l"/>
                <a:tab pos="852805" algn="l"/>
                <a:tab pos="993140" algn="l"/>
                <a:tab pos="1271905" algn="l"/>
                <a:tab pos="1412240" algn="l"/>
                <a:tab pos="1692910" algn="l"/>
                <a:tab pos="1831975" algn="l"/>
                <a:tab pos="1972945" algn="l"/>
                <a:tab pos="2252980" algn="l"/>
                <a:tab pos="323215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о нехватке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6683" y="3253094"/>
            <a:ext cx="1112008" cy="9084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89443" y="3253094"/>
            <a:ext cx="1112008" cy="9084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48171" y="3253094"/>
            <a:ext cx="1112008" cy="90845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100189" y="4172124"/>
            <a:ext cx="11924030" cy="3008630"/>
            <a:chOff x="4100189" y="4172124"/>
            <a:chExt cx="11924030" cy="3008630"/>
          </a:xfrm>
        </p:grpSpPr>
        <p:sp>
          <p:nvSpPr>
            <p:cNvPr id="18" name="object 18"/>
            <p:cNvSpPr/>
            <p:nvPr/>
          </p:nvSpPr>
          <p:spPr>
            <a:xfrm>
              <a:off x="4100189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1181" y="4265419"/>
              <a:ext cx="3830878" cy="28256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52634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43731" y="4265419"/>
              <a:ext cx="3830878" cy="28256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011152" y="4172124"/>
              <a:ext cx="4013200" cy="3008630"/>
            </a:xfrm>
            <a:custGeom>
              <a:avLst/>
              <a:gdLst/>
              <a:ahLst/>
              <a:cxnLst/>
              <a:rect l="l" t="t" r="r" b="b"/>
              <a:pathLst>
                <a:path w="4013200" h="3008629">
                  <a:moveTo>
                    <a:pt x="4012966" y="0"/>
                  </a:moveTo>
                  <a:lnTo>
                    <a:pt x="0" y="0"/>
                  </a:lnTo>
                  <a:lnTo>
                    <a:pt x="0" y="3008285"/>
                  </a:lnTo>
                  <a:lnTo>
                    <a:pt x="4012966" y="3008285"/>
                  </a:lnTo>
                  <a:lnTo>
                    <a:pt x="40129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02249" y="4265419"/>
              <a:ext cx="3830878" cy="2825673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060766" y="4265419"/>
            <a:ext cx="3830878" cy="282567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606898" y="3253094"/>
            <a:ext cx="1112008" cy="90845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060766" y="7302196"/>
            <a:ext cx="3635621" cy="23444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Большой лоток для автоматическая подачи, максимальная высота укладки 18 см - это около 1000 листов картона плотностью 80 г/м3+ (483 мм * 330 мм) и около 400 листов картона плотностью 350 г/м.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18334" y="1493117"/>
            <a:ext cx="21234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G-ASF420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Товарные преимущества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1018460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07673"/>
            <a:ext cx="4795520" cy="3596640"/>
            <a:chOff x="203396" y="420767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07986"/>
            <a:ext cx="4795520" cy="3596004"/>
            <a:chOff x="5176544" y="4207986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07986"/>
            <a:ext cx="4795520" cy="3596004"/>
            <a:chOff x="10149691" y="4207986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20413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07986"/>
            <a:ext cx="4795520" cy="3596004"/>
            <a:chOff x="15122838" y="4207986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93559" y="4526354"/>
              <a:ext cx="4054431" cy="305760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31905" y="8111638"/>
            <a:ext cx="3665220" cy="6574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292100" algn="l"/>
                <a:tab pos="993140" algn="l"/>
                <a:tab pos="1132840" algn="l"/>
                <a:tab pos="1692910" algn="l"/>
                <a:tab pos="1972945" algn="l"/>
                <a:tab pos="2252980" algn="l"/>
                <a:tab pos="2392045" algn="l"/>
                <a:tab pos="2672080" algn="l"/>
                <a:tab pos="28117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3 режима, высокая скорость на 50% выше, чем у старой модели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32072" y="8111638"/>
            <a:ext cx="3823335" cy="6574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292100" algn="l"/>
                <a:tab pos="993140" algn="l"/>
                <a:tab pos="1132840" algn="l"/>
                <a:tab pos="1692910" algn="l"/>
                <a:tab pos="1972945" algn="l"/>
                <a:tab pos="2252980" algn="l"/>
                <a:tab pos="2392045" algn="l"/>
                <a:tab pos="2672080" algn="l"/>
                <a:tab pos="28117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Линейная подача, высокая надежность, отсутствие смещения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493559" y="8111638"/>
            <a:ext cx="4054431" cy="994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292100" algn="l"/>
                <a:tab pos="993140" algn="l"/>
                <a:tab pos="1132840" algn="l"/>
                <a:tab pos="1692910" algn="l"/>
                <a:tab pos="1972945" algn="l"/>
                <a:tab pos="2252980" algn="l"/>
                <a:tab pos="2392045" algn="l"/>
                <a:tab pos="2672080" algn="l"/>
                <a:tab pos="28117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Ценовое преимущество очевидно и оно экономически выгодно по сравнению с другими.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118334" y="1493117"/>
            <a:ext cx="21234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G-ASF420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20414" y="8112688"/>
            <a:ext cx="4179836" cy="16698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292100" algn="l"/>
                <a:tab pos="993140" algn="l"/>
                <a:tab pos="1132840" algn="l"/>
                <a:tab pos="1692910" algn="l"/>
                <a:tab pos="1972945" algn="l"/>
                <a:tab pos="2252980" algn="l"/>
                <a:tab pos="2392045" algn="l"/>
                <a:tab pos="2672080" algn="l"/>
                <a:tab pos="281178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Подходит для всех видов самоклеящихся этикеток, картонных этикеток, бирок, картонной упаковки, магнитного винила, гофрированной бумаги,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крафт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картона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Товарные преимущества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5943" y="1730311"/>
            <a:ext cx="2032635" cy="631825"/>
          </a:xfrm>
          <a:custGeom>
            <a:avLst/>
            <a:gdLst/>
            <a:ahLst/>
            <a:cxnLst/>
            <a:rect l="l" t="t" r="r" b="b"/>
            <a:pathLst>
              <a:path w="2032635" h="631825">
                <a:moveTo>
                  <a:pt x="1716693" y="0"/>
                </a:moveTo>
                <a:lnTo>
                  <a:pt x="315689" y="0"/>
                </a:lnTo>
                <a:lnTo>
                  <a:pt x="269041" y="3420"/>
                </a:lnTo>
                <a:lnTo>
                  <a:pt x="224517" y="13358"/>
                </a:lnTo>
                <a:lnTo>
                  <a:pt x="182605" y="29327"/>
                </a:lnTo>
                <a:lnTo>
                  <a:pt x="143795" y="50837"/>
                </a:lnTo>
                <a:lnTo>
                  <a:pt x="108574" y="77404"/>
                </a:lnTo>
                <a:lnTo>
                  <a:pt x="77432" y="108540"/>
                </a:lnTo>
                <a:lnTo>
                  <a:pt x="50856" y="143756"/>
                </a:lnTo>
                <a:lnTo>
                  <a:pt x="29336" y="182568"/>
                </a:lnTo>
                <a:lnTo>
                  <a:pt x="13359" y="224486"/>
                </a:lnTo>
                <a:lnTo>
                  <a:pt x="3415" y="269025"/>
                </a:lnTo>
                <a:lnTo>
                  <a:pt x="0" y="315697"/>
                </a:lnTo>
                <a:lnTo>
                  <a:pt x="3433" y="362345"/>
                </a:lnTo>
                <a:lnTo>
                  <a:pt x="13381" y="406869"/>
                </a:lnTo>
                <a:lnTo>
                  <a:pt x="29358" y="448780"/>
                </a:lnTo>
                <a:lnTo>
                  <a:pt x="50877" y="487591"/>
                </a:lnTo>
                <a:lnTo>
                  <a:pt x="77449" y="522811"/>
                </a:lnTo>
                <a:lnTo>
                  <a:pt x="108587" y="553954"/>
                </a:lnTo>
                <a:lnTo>
                  <a:pt x="143804" y="580529"/>
                </a:lnTo>
                <a:lnTo>
                  <a:pt x="182611" y="602050"/>
                </a:lnTo>
                <a:lnTo>
                  <a:pt x="224520" y="618026"/>
                </a:lnTo>
                <a:lnTo>
                  <a:pt x="269042" y="627971"/>
                </a:lnTo>
                <a:lnTo>
                  <a:pt x="315689" y="631394"/>
                </a:lnTo>
                <a:lnTo>
                  <a:pt x="1716693" y="631394"/>
                </a:lnTo>
                <a:lnTo>
                  <a:pt x="1763342" y="627971"/>
                </a:lnTo>
                <a:lnTo>
                  <a:pt x="1807867" y="618026"/>
                </a:lnTo>
                <a:lnTo>
                  <a:pt x="1849781" y="602048"/>
                </a:lnTo>
                <a:lnTo>
                  <a:pt x="1888594" y="580524"/>
                </a:lnTo>
                <a:lnTo>
                  <a:pt x="1923818" y="553944"/>
                </a:lnTo>
                <a:lnTo>
                  <a:pt x="1954963" y="522794"/>
                </a:lnTo>
                <a:lnTo>
                  <a:pt x="1981541" y="487564"/>
                </a:lnTo>
                <a:lnTo>
                  <a:pt x="2003062" y="448740"/>
                </a:lnTo>
                <a:lnTo>
                  <a:pt x="2019036" y="406812"/>
                </a:lnTo>
                <a:lnTo>
                  <a:pt x="2028973" y="362266"/>
                </a:lnTo>
                <a:lnTo>
                  <a:pt x="2032391" y="315697"/>
                </a:lnTo>
                <a:lnTo>
                  <a:pt x="2028967" y="269025"/>
                </a:lnTo>
                <a:lnTo>
                  <a:pt x="2019023" y="224486"/>
                </a:lnTo>
                <a:lnTo>
                  <a:pt x="2003047" y="182568"/>
                </a:lnTo>
                <a:lnTo>
                  <a:pt x="1981526" y="143756"/>
                </a:lnTo>
                <a:lnTo>
                  <a:pt x="1954951" y="108540"/>
                </a:lnTo>
                <a:lnTo>
                  <a:pt x="1923808" y="77404"/>
                </a:lnTo>
                <a:lnTo>
                  <a:pt x="1888587" y="50837"/>
                </a:lnTo>
                <a:lnTo>
                  <a:pt x="1849777" y="29327"/>
                </a:lnTo>
                <a:lnTo>
                  <a:pt x="1807866" y="13358"/>
                </a:lnTo>
                <a:lnTo>
                  <a:pt x="1763342" y="3420"/>
                </a:lnTo>
                <a:lnTo>
                  <a:pt x="1716693" y="0"/>
                </a:lnTo>
                <a:close/>
              </a:path>
            </a:pathLst>
          </a:custGeom>
          <a:solidFill>
            <a:srgbClr val="2A5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4117" y="3634803"/>
            <a:ext cx="2032635" cy="631825"/>
          </a:xfrm>
          <a:custGeom>
            <a:avLst/>
            <a:gdLst/>
            <a:ahLst/>
            <a:cxnLst/>
            <a:rect l="l" t="t" r="r" b="b"/>
            <a:pathLst>
              <a:path w="2032635" h="631825">
                <a:moveTo>
                  <a:pt x="1716693" y="0"/>
                </a:moveTo>
                <a:lnTo>
                  <a:pt x="315689" y="0"/>
                </a:lnTo>
                <a:lnTo>
                  <a:pt x="269041" y="3420"/>
                </a:lnTo>
                <a:lnTo>
                  <a:pt x="224517" y="13358"/>
                </a:lnTo>
                <a:lnTo>
                  <a:pt x="182605" y="29327"/>
                </a:lnTo>
                <a:lnTo>
                  <a:pt x="143795" y="50837"/>
                </a:lnTo>
                <a:lnTo>
                  <a:pt x="108574" y="77404"/>
                </a:lnTo>
                <a:lnTo>
                  <a:pt x="77432" y="108540"/>
                </a:lnTo>
                <a:lnTo>
                  <a:pt x="50856" y="143756"/>
                </a:lnTo>
                <a:lnTo>
                  <a:pt x="29336" y="182568"/>
                </a:lnTo>
                <a:lnTo>
                  <a:pt x="13359" y="224486"/>
                </a:lnTo>
                <a:lnTo>
                  <a:pt x="3415" y="269025"/>
                </a:lnTo>
                <a:lnTo>
                  <a:pt x="0" y="315592"/>
                </a:lnTo>
                <a:lnTo>
                  <a:pt x="3433" y="362345"/>
                </a:lnTo>
                <a:lnTo>
                  <a:pt x="13385" y="406869"/>
                </a:lnTo>
                <a:lnTo>
                  <a:pt x="29369" y="448780"/>
                </a:lnTo>
                <a:lnTo>
                  <a:pt x="50900" y="487591"/>
                </a:lnTo>
                <a:lnTo>
                  <a:pt x="77494" y="522811"/>
                </a:lnTo>
                <a:lnTo>
                  <a:pt x="108574" y="553884"/>
                </a:lnTo>
                <a:lnTo>
                  <a:pt x="143795" y="580451"/>
                </a:lnTo>
                <a:lnTo>
                  <a:pt x="182605" y="601962"/>
                </a:lnTo>
                <a:lnTo>
                  <a:pt x="224517" y="617930"/>
                </a:lnTo>
                <a:lnTo>
                  <a:pt x="269041" y="627868"/>
                </a:lnTo>
                <a:lnTo>
                  <a:pt x="315689" y="631289"/>
                </a:lnTo>
                <a:lnTo>
                  <a:pt x="1716693" y="631394"/>
                </a:lnTo>
                <a:lnTo>
                  <a:pt x="1763342" y="627971"/>
                </a:lnTo>
                <a:lnTo>
                  <a:pt x="1807866" y="618026"/>
                </a:lnTo>
                <a:lnTo>
                  <a:pt x="1849777" y="602050"/>
                </a:lnTo>
                <a:lnTo>
                  <a:pt x="1888587" y="580529"/>
                </a:lnTo>
                <a:lnTo>
                  <a:pt x="1923808" y="553954"/>
                </a:lnTo>
                <a:lnTo>
                  <a:pt x="1954998" y="522749"/>
                </a:lnTo>
                <a:lnTo>
                  <a:pt x="1981559" y="487532"/>
                </a:lnTo>
                <a:lnTo>
                  <a:pt x="2003069" y="448721"/>
                </a:lnTo>
                <a:lnTo>
                  <a:pt x="2019038" y="406802"/>
                </a:lnTo>
                <a:lnTo>
                  <a:pt x="2028973" y="362264"/>
                </a:lnTo>
                <a:lnTo>
                  <a:pt x="2032391" y="315697"/>
                </a:lnTo>
                <a:lnTo>
                  <a:pt x="2028967" y="269025"/>
                </a:lnTo>
                <a:lnTo>
                  <a:pt x="2019023" y="224486"/>
                </a:lnTo>
                <a:lnTo>
                  <a:pt x="2003047" y="182568"/>
                </a:lnTo>
                <a:lnTo>
                  <a:pt x="1981526" y="143756"/>
                </a:lnTo>
                <a:lnTo>
                  <a:pt x="1954951" y="108540"/>
                </a:lnTo>
                <a:lnTo>
                  <a:pt x="1923808" y="77404"/>
                </a:lnTo>
                <a:lnTo>
                  <a:pt x="1888587" y="50837"/>
                </a:lnTo>
                <a:lnTo>
                  <a:pt x="1849777" y="29327"/>
                </a:lnTo>
                <a:lnTo>
                  <a:pt x="1807866" y="13358"/>
                </a:lnTo>
                <a:lnTo>
                  <a:pt x="1763342" y="3420"/>
                </a:lnTo>
                <a:lnTo>
                  <a:pt x="1716693" y="0"/>
                </a:lnTo>
                <a:close/>
              </a:path>
            </a:pathLst>
          </a:custGeom>
          <a:solidFill>
            <a:srgbClr val="2A5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1594" y="5519288"/>
            <a:ext cx="2032635" cy="631825"/>
          </a:xfrm>
          <a:custGeom>
            <a:avLst/>
            <a:gdLst/>
            <a:ahLst/>
            <a:cxnLst/>
            <a:rect l="l" t="t" r="r" b="b"/>
            <a:pathLst>
              <a:path w="2032635" h="631825">
                <a:moveTo>
                  <a:pt x="1716701" y="0"/>
                </a:moveTo>
                <a:lnTo>
                  <a:pt x="315697" y="0"/>
                </a:lnTo>
                <a:lnTo>
                  <a:pt x="269049" y="3423"/>
                </a:lnTo>
                <a:lnTo>
                  <a:pt x="224524" y="13367"/>
                </a:lnTo>
                <a:lnTo>
                  <a:pt x="182613" y="29344"/>
                </a:lnTo>
                <a:lnTo>
                  <a:pt x="143803" y="50864"/>
                </a:lnTo>
                <a:lnTo>
                  <a:pt x="108582" y="77440"/>
                </a:lnTo>
                <a:lnTo>
                  <a:pt x="77440" y="108582"/>
                </a:lnTo>
                <a:lnTo>
                  <a:pt x="50864" y="143803"/>
                </a:lnTo>
                <a:lnTo>
                  <a:pt x="29344" y="182613"/>
                </a:lnTo>
                <a:lnTo>
                  <a:pt x="13367" y="224524"/>
                </a:lnTo>
                <a:lnTo>
                  <a:pt x="3423" y="269049"/>
                </a:lnTo>
                <a:lnTo>
                  <a:pt x="0" y="315697"/>
                </a:lnTo>
                <a:lnTo>
                  <a:pt x="3423" y="362345"/>
                </a:lnTo>
                <a:lnTo>
                  <a:pt x="13367" y="406869"/>
                </a:lnTo>
                <a:lnTo>
                  <a:pt x="29344" y="448780"/>
                </a:lnTo>
                <a:lnTo>
                  <a:pt x="50864" y="487591"/>
                </a:lnTo>
                <a:lnTo>
                  <a:pt x="77440" y="522811"/>
                </a:lnTo>
                <a:lnTo>
                  <a:pt x="108582" y="553954"/>
                </a:lnTo>
                <a:lnTo>
                  <a:pt x="143803" y="580529"/>
                </a:lnTo>
                <a:lnTo>
                  <a:pt x="182613" y="602050"/>
                </a:lnTo>
                <a:lnTo>
                  <a:pt x="224524" y="618026"/>
                </a:lnTo>
                <a:lnTo>
                  <a:pt x="269049" y="627971"/>
                </a:lnTo>
                <a:lnTo>
                  <a:pt x="315697" y="631394"/>
                </a:lnTo>
                <a:lnTo>
                  <a:pt x="1716701" y="631394"/>
                </a:lnTo>
                <a:lnTo>
                  <a:pt x="1763349" y="627971"/>
                </a:lnTo>
                <a:lnTo>
                  <a:pt x="1807873" y="618026"/>
                </a:lnTo>
                <a:lnTo>
                  <a:pt x="1849785" y="602050"/>
                </a:lnTo>
                <a:lnTo>
                  <a:pt x="1888595" y="580529"/>
                </a:lnTo>
                <a:lnTo>
                  <a:pt x="1923816" y="553954"/>
                </a:lnTo>
                <a:lnTo>
                  <a:pt x="1954958" y="522811"/>
                </a:lnTo>
                <a:lnTo>
                  <a:pt x="1981534" y="487591"/>
                </a:lnTo>
                <a:lnTo>
                  <a:pt x="2003054" y="448780"/>
                </a:lnTo>
                <a:lnTo>
                  <a:pt x="2019031" y="406869"/>
                </a:lnTo>
                <a:lnTo>
                  <a:pt x="2028975" y="362345"/>
                </a:lnTo>
                <a:lnTo>
                  <a:pt x="2032398" y="315697"/>
                </a:lnTo>
                <a:lnTo>
                  <a:pt x="2028975" y="269049"/>
                </a:lnTo>
                <a:lnTo>
                  <a:pt x="2019031" y="224524"/>
                </a:lnTo>
                <a:lnTo>
                  <a:pt x="2003054" y="182613"/>
                </a:lnTo>
                <a:lnTo>
                  <a:pt x="1981534" y="143803"/>
                </a:lnTo>
                <a:lnTo>
                  <a:pt x="1954958" y="108582"/>
                </a:lnTo>
                <a:lnTo>
                  <a:pt x="1923816" y="77440"/>
                </a:lnTo>
                <a:lnTo>
                  <a:pt x="1888595" y="50864"/>
                </a:lnTo>
                <a:lnTo>
                  <a:pt x="1849785" y="29344"/>
                </a:lnTo>
                <a:lnTo>
                  <a:pt x="1807873" y="13367"/>
                </a:lnTo>
                <a:lnTo>
                  <a:pt x="1763349" y="3423"/>
                </a:lnTo>
                <a:lnTo>
                  <a:pt x="1716701" y="0"/>
                </a:lnTo>
                <a:close/>
              </a:path>
            </a:pathLst>
          </a:custGeom>
          <a:solidFill>
            <a:srgbClr val="2A58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224562" y="7461520"/>
            <a:ext cx="2385230" cy="631825"/>
          </a:xfrm>
          <a:custGeom>
            <a:avLst/>
            <a:gdLst/>
            <a:ahLst/>
            <a:cxnLst/>
            <a:rect l="l" t="t" r="r" b="b"/>
            <a:pathLst>
              <a:path w="2032635" h="631825">
                <a:moveTo>
                  <a:pt x="1716701" y="0"/>
                </a:moveTo>
                <a:lnTo>
                  <a:pt x="315697" y="0"/>
                </a:lnTo>
                <a:lnTo>
                  <a:pt x="269049" y="3423"/>
                </a:lnTo>
                <a:lnTo>
                  <a:pt x="224524" y="13367"/>
                </a:lnTo>
                <a:lnTo>
                  <a:pt x="182613" y="29344"/>
                </a:lnTo>
                <a:lnTo>
                  <a:pt x="143803" y="50864"/>
                </a:lnTo>
                <a:lnTo>
                  <a:pt x="108582" y="77440"/>
                </a:lnTo>
                <a:lnTo>
                  <a:pt x="77440" y="108582"/>
                </a:lnTo>
                <a:lnTo>
                  <a:pt x="50864" y="143803"/>
                </a:lnTo>
                <a:lnTo>
                  <a:pt x="29344" y="182613"/>
                </a:lnTo>
                <a:lnTo>
                  <a:pt x="13367" y="224524"/>
                </a:lnTo>
                <a:lnTo>
                  <a:pt x="3423" y="269049"/>
                </a:lnTo>
                <a:lnTo>
                  <a:pt x="0" y="315697"/>
                </a:lnTo>
                <a:lnTo>
                  <a:pt x="3423" y="362345"/>
                </a:lnTo>
                <a:lnTo>
                  <a:pt x="13367" y="406869"/>
                </a:lnTo>
                <a:lnTo>
                  <a:pt x="29344" y="448780"/>
                </a:lnTo>
                <a:lnTo>
                  <a:pt x="50864" y="487591"/>
                </a:lnTo>
                <a:lnTo>
                  <a:pt x="77440" y="522811"/>
                </a:lnTo>
                <a:lnTo>
                  <a:pt x="108582" y="553954"/>
                </a:lnTo>
                <a:lnTo>
                  <a:pt x="143803" y="580529"/>
                </a:lnTo>
                <a:lnTo>
                  <a:pt x="182613" y="602050"/>
                </a:lnTo>
                <a:lnTo>
                  <a:pt x="224524" y="618026"/>
                </a:lnTo>
                <a:lnTo>
                  <a:pt x="269049" y="627971"/>
                </a:lnTo>
                <a:lnTo>
                  <a:pt x="315697" y="631394"/>
                </a:lnTo>
                <a:lnTo>
                  <a:pt x="1716701" y="631394"/>
                </a:lnTo>
                <a:lnTo>
                  <a:pt x="1763349" y="627971"/>
                </a:lnTo>
                <a:lnTo>
                  <a:pt x="1807873" y="618026"/>
                </a:lnTo>
                <a:lnTo>
                  <a:pt x="1849785" y="602050"/>
                </a:lnTo>
                <a:lnTo>
                  <a:pt x="1888595" y="580529"/>
                </a:lnTo>
                <a:lnTo>
                  <a:pt x="1923816" y="553954"/>
                </a:lnTo>
                <a:lnTo>
                  <a:pt x="1954958" y="522811"/>
                </a:lnTo>
                <a:lnTo>
                  <a:pt x="1981534" y="487591"/>
                </a:lnTo>
                <a:lnTo>
                  <a:pt x="2003054" y="448780"/>
                </a:lnTo>
                <a:lnTo>
                  <a:pt x="2019031" y="406869"/>
                </a:lnTo>
                <a:lnTo>
                  <a:pt x="2028975" y="362345"/>
                </a:lnTo>
                <a:lnTo>
                  <a:pt x="2032398" y="315697"/>
                </a:lnTo>
                <a:lnTo>
                  <a:pt x="2028975" y="269049"/>
                </a:lnTo>
                <a:lnTo>
                  <a:pt x="2019031" y="224524"/>
                </a:lnTo>
                <a:lnTo>
                  <a:pt x="2003054" y="182613"/>
                </a:lnTo>
                <a:lnTo>
                  <a:pt x="1981534" y="143803"/>
                </a:lnTo>
                <a:lnTo>
                  <a:pt x="1954958" y="108582"/>
                </a:lnTo>
                <a:lnTo>
                  <a:pt x="1923816" y="77440"/>
                </a:lnTo>
                <a:lnTo>
                  <a:pt x="1888595" y="50864"/>
                </a:lnTo>
                <a:lnTo>
                  <a:pt x="1849785" y="29344"/>
                </a:lnTo>
                <a:lnTo>
                  <a:pt x="1807873" y="13367"/>
                </a:lnTo>
                <a:lnTo>
                  <a:pt x="1763349" y="3423"/>
                </a:lnTo>
                <a:lnTo>
                  <a:pt x="1716701" y="0"/>
                </a:lnTo>
                <a:close/>
              </a:path>
            </a:pathLst>
          </a:custGeom>
          <a:solidFill>
            <a:srgbClr val="2A5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2226" y="9447459"/>
            <a:ext cx="2032635" cy="631825"/>
          </a:xfrm>
          <a:custGeom>
            <a:avLst/>
            <a:gdLst/>
            <a:ahLst/>
            <a:cxnLst/>
            <a:rect l="l" t="t" r="r" b="b"/>
            <a:pathLst>
              <a:path w="2032635" h="631825">
                <a:moveTo>
                  <a:pt x="1716693" y="0"/>
                </a:moveTo>
                <a:lnTo>
                  <a:pt x="315689" y="0"/>
                </a:lnTo>
                <a:lnTo>
                  <a:pt x="269041" y="3423"/>
                </a:lnTo>
                <a:lnTo>
                  <a:pt x="224517" y="13368"/>
                </a:lnTo>
                <a:lnTo>
                  <a:pt x="182605" y="29346"/>
                </a:lnTo>
                <a:lnTo>
                  <a:pt x="143795" y="50869"/>
                </a:lnTo>
                <a:lnTo>
                  <a:pt x="108574" y="77449"/>
                </a:lnTo>
                <a:lnTo>
                  <a:pt x="77432" y="108599"/>
                </a:lnTo>
                <a:lnTo>
                  <a:pt x="50856" y="143830"/>
                </a:lnTo>
                <a:lnTo>
                  <a:pt x="29336" y="182653"/>
                </a:lnTo>
                <a:lnTo>
                  <a:pt x="13359" y="224582"/>
                </a:lnTo>
                <a:lnTo>
                  <a:pt x="3415" y="269127"/>
                </a:lnTo>
                <a:lnTo>
                  <a:pt x="0" y="315801"/>
                </a:lnTo>
                <a:lnTo>
                  <a:pt x="3433" y="362450"/>
                </a:lnTo>
                <a:lnTo>
                  <a:pt x="13385" y="406974"/>
                </a:lnTo>
                <a:lnTo>
                  <a:pt x="29369" y="448885"/>
                </a:lnTo>
                <a:lnTo>
                  <a:pt x="50900" y="487695"/>
                </a:lnTo>
                <a:lnTo>
                  <a:pt x="77494" y="522916"/>
                </a:lnTo>
                <a:lnTo>
                  <a:pt x="108574" y="553989"/>
                </a:lnTo>
                <a:lnTo>
                  <a:pt x="143795" y="580556"/>
                </a:lnTo>
                <a:lnTo>
                  <a:pt x="182605" y="602067"/>
                </a:lnTo>
                <a:lnTo>
                  <a:pt x="224517" y="618035"/>
                </a:lnTo>
                <a:lnTo>
                  <a:pt x="269041" y="627973"/>
                </a:lnTo>
                <a:lnTo>
                  <a:pt x="315689" y="631394"/>
                </a:lnTo>
                <a:lnTo>
                  <a:pt x="1716693" y="631499"/>
                </a:lnTo>
                <a:lnTo>
                  <a:pt x="1763342" y="628075"/>
                </a:lnTo>
                <a:lnTo>
                  <a:pt x="1807866" y="618131"/>
                </a:lnTo>
                <a:lnTo>
                  <a:pt x="1849777" y="602155"/>
                </a:lnTo>
                <a:lnTo>
                  <a:pt x="1888587" y="580634"/>
                </a:lnTo>
                <a:lnTo>
                  <a:pt x="1923808" y="554058"/>
                </a:lnTo>
                <a:lnTo>
                  <a:pt x="1954998" y="522854"/>
                </a:lnTo>
                <a:lnTo>
                  <a:pt x="1981559" y="487637"/>
                </a:lnTo>
                <a:lnTo>
                  <a:pt x="2003069" y="448826"/>
                </a:lnTo>
                <a:lnTo>
                  <a:pt x="2019038" y="406907"/>
                </a:lnTo>
                <a:lnTo>
                  <a:pt x="2028973" y="362368"/>
                </a:lnTo>
                <a:lnTo>
                  <a:pt x="2032391" y="315801"/>
                </a:lnTo>
                <a:lnTo>
                  <a:pt x="2028967" y="269127"/>
                </a:lnTo>
                <a:lnTo>
                  <a:pt x="2019023" y="224582"/>
                </a:lnTo>
                <a:lnTo>
                  <a:pt x="2003047" y="182653"/>
                </a:lnTo>
                <a:lnTo>
                  <a:pt x="1981526" y="143830"/>
                </a:lnTo>
                <a:lnTo>
                  <a:pt x="1954951" y="108599"/>
                </a:lnTo>
                <a:lnTo>
                  <a:pt x="1923808" y="77449"/>
                </a:lnTo>
                <a:lnTo>
                  <a:pt x="1888587" y="50869"/>
                </a:lnTo>
                <a:lnTo>
                  <a:pt x="1849777" y="29346"/>
                </a:lnTo>
                <a:lnTo>
                  <a:pt x="1807866" y="13368"/>
                </a:lnTo>
                <a:lnTo>
                  <a:pt x="1763342" y="3423"/>
                </a:lnTo>
                <a:lnTo>
                  <a:pt x="1716693" y="0"/>
                </a:lnTo>
                <a:close/>
              </a:path>
            </a:pathLst>
          </a:custGeom>
          <a:solidFill>
            <a:srgbClr val="2A5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50788" y="1026577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445" y="5534290"/>
            <a:ext cx="2223135" cy="572135"/>
          </a:xfrm>
          <a:custGeom>
            <a:avLst/>
            <a:gdLst/>
            <a:ahLst/>
            <a:cxnLst/>
            <a:rect l="l" t="t" r="r" b="b"/>
            <a:pathLst>
              <a:path w="2223135" h="572135">
                <a:moveTo>
                  <a:pt x="1937113" y="0"/>
                </a:moveTo>
                <a:lnTo>
                  <a:pt x="285855" y="0"/>
                </a:lnTo>
                <a:lnTo>
                  <a:pt x="239488" y="3740"/>
                </a:lnTo>
                <a:lnTo>
                  <a:pt x="195504" y="14570"/>
                </a:lnTo>
                <a:lnTo>
                  <a:pt x="154489" y="31901"/>
                </a:lnTo>
                <a:lnTo>
                  <a:pt x="117034" y="55145"/>
                </a:lnTo>
                <a:lnTo>
                  <a:pt x="83726" y="83714"/>
                </a:lnTo>
                <a:lnTo>
                  <a:pt x="55154" y="117020"/>
                </a:lnTo>
                <a:lnTo>
                  <a:pt x="31907" y="154476"/>
                </a:lnTo>
                <a:lnTo>
                  <a:pt x="14573" y="195492"/>
                </a:lnTo>
                <a:lnTo>
                  <a:pt x="3741" y="239481"/>
                </a:lnTo>
                <a:lnTo>
                  <a:pt x="0" y="285855"/>
                </a:lnTo>
                <a:lnTo>
                  <a:pt x="3741" y="332229"/>
                </a:lnTo>
                <a:lnTo>
                  <a:pt x="14573" y="376218"/>
                </a:lnTo>
                <a:lnTo>
                  <a:pt x="31907" y="417234"/>
                </a:lnTo>
                <a:lnTo>
                  <a:pt x="55154" y="454689"/>
                </a:lnTo>
                <a:lnTo>
                  <a:pt x="83726" y="487995"/>
                </a:lnTo>
                <a:lnTo>
                  <a:pt x="117034" y="516564"/>
                </a:lnTo>
                <a:lnTo>
                  <a:pt x="154489" y="539808"/>
                </a:lnTo>
                <a:lnTo>
                  <a:pt x="195504" y="557139"/>
                </a:lnTo>
                <a:lnTo>
                  <a:pt x="239488" y="567969"/>
                </a:lnTo>
                <a:lnTo>
                  <a:pt x="285855" y="571710"/>
                </a:lnTo>
                <a:lnTo>
                  <a:pt x="1937113" y="571710"/>
                </a:lnTo>
                <a:lnTo>
                  <a:pt x="1983487" y="567969"/>
                </a:lnTo>
                <a:lnTo>
                  <a:pt x="2027476" y="557139"/>
                </a:lnTo>
                <a:lnTo>
                  <a:pt x="2068492" y="539808"/>
                </a:lnTo>
                <a:lnTo>
                  <a:pt x="2105948" y="516564"/>
                </a:lnTo>
                <a:lnTo>
                  <a:pt x="2139254" y="487995"/>
                </a:lnTo>
                <a:lnTo>
                  <a:pt x="2167823" y="454689"/>
                </a:lnTo>
                <a:lnTo>
                  <a:pt x="2191067" y="417234"/>
                </a:lnTo>
                <a:lnTo>
                  <a:pt x="2208398" y="376218"/>
                </a:lnTo>
                <a:lnTo>
                  <a:pt x="2219228" y="332229"/>
                </a:lnTo>
                <a:lnTo>
                  <a:pt x="2222968" y="285855"/>
                </a:lnTo>
                <a:lnTo>
                  <a:pt x="2219228" y="239481"/>
                </a:lnTo>
                <a:lnTo>
                  <a:pt x="2208398" y="195492"/>
                </a:lnTo>
                <a:lnTo>
                  <a:pt x="2191067" y="154476"/>
                </a:lnTo>
                <a:lnTo>
                  <a:pt x="2167823" y="117020"/>
                </a:lnTo>
                <a:lnTo>
                  <a:pt x="2139254" y="83714"/>
                </a:lnTo>
                <a:lnTo>
                  <a:pt x="2105948" y="55145"/>
                </a:lnTo>
                <a:lnTo>
                  <a:pt x="2068492" y="31901"/>
                </a:lnTo>
                <a:lnTo>
                  <a:pt x="2027476" y="14570"/>
                </a:lnTo>
                <a:lnTo>
                  <a:pt x="1983487" y="3740"/>
                </a:lnTo>
                <a:lnTo>
                  <a:pt x="1937113" y="0"/>
                </a:lnTo>
                <a:close/>
              </a:path>
            </a:pathLst>
          </a:custGeom>
          <a:solidFill>
            <a:srgbClr val="2A5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3135" y="5498545"/>
            <a:ext cx="1348740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800" spc="10" dirty="0">
                <a:solidFill>
                  <a:srgbClr val="FFFFFF"/>
                </a:solidFill>
                <a:cs typeface="SimSun"/>
              </a:rPr>
              <a:t>Графика</a:t>
            </a:r>
            <a:endParaRPr sz="2800" dirty="0">
              <a:cs typeface="SimSu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58203" y="1946612"/>
            <a:ext cx="723900" cy="7836534"/>
            <a:chOff x="2556466" y="1834342"/>
            <a:chExt cx="723900" cy="7836534"/>
          </a:xfrm>
        </p:grpSpPr>
        <p:sp>
          <p:nvSpPr>
            <p:cNvPr id="11" name="object 11"/>
            <p:cNvSpPr/>
            <p:nvPr/>
          </p:nvSpPr>
          <p:spPr>
            <a:xfrm>
              <a:off x="2578979" y="1847587"/>
              <a:ext cx="0" cy="7803515"/>
            </a:xfrm>
            <a:custGeom>
              <a:avLst/>
              <a:gdLst/>
              <a:ahLst/>
              <a:cxnLst/>
              <a:rect l="l" t="t" r="r" b="b"/>
              <a:pathLst>
                <a:path h="7803515">
                  <a:moveTo>
                    <a:pt x="0" y="78032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56466" y="1848320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93114" y="1871880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80">
                  <a:moveTo>
                    <a:pt x="0" y="0"/>
                  </a:moveTo>
                  <a:lnTo>
                    <a:pt x="639771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3462" y="1834342"/>
              <a:ext cx="66280" cy="662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56466" y="3795381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93114" y="3818941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80">
                  <a:moveTo>
                    <a:pt x="0" y="0"/>
                  </a:moveTo>
                  <a:lnTo>
                    <a:pt x="639771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3462" y="3781507"/>
              <a:ext cx="66280" cy="661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556466" y="5734589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93114" y="5758149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80">
                  <a:moveTo>
                    <a:pt x="0" y="0"/>
                  </a:moveTo>
                  <a:lnTo>
                    <a:pt x="639771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3462" y="5720715"/>
              <a:ext cx="66280" cy="661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56466" y="7671494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710"/>
                  </a:lnTo>
                  <a:lnTo>
                    <a:pt x="12879" y="57589"/>
                  </a:lnTo>
                  <a:lnTo>
                    <a:pt x="44710" y="57589"/>
                  </a:lnTo>
                  <a:lnTo>
                    <a:pt x="57589" y="44710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93114" y="7694949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80">
                  <a:moveTo>
                    <a:pt x="0" y="0"/>
                  </a:moveTo>
                  <a:lnTo>
                    <a:pt x="639771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3462" y="7657515"/>
              <a:ext cx="66280" cy="662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56466" y="9613006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93114" y="9636565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80">
                  <a:moveTo>
                    <a:pt x="0" y="0"/>
                  </a:moveTo>
                  <a:lnTo>
                    <a:pt x="639771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3462" y="9599027"/>
              <a:ext cx="66280" cy="66280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553820" y="1946001"/>
            <a:ext cx="708025" cy="66675"/>
            <a:chOff x="5601086" y="1834342"/>
            <a:chExt cx="708025" cy="66675"/>
          </a:xfrm>
        </p:grpSpPr>
        <p:sp>
          <p:nvSpPr>
            <p:cNvPr id="28" name="object 28"/>
            <p:cNvSpPr/>
            <p:nvPr/>
          </p:nvSpPr>
          <p:spPr>
            <a:xfrm>
              <a:off x="5621923" y="1871880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39666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01086" y="1835965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2375" y="1834342"/>
              <a:ext cx="66280" cy="6628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906921" y="1734609"/>
            <a:ext cx="1200785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5" dirty="0">
                <a:solidFill>
                  <a:srgbClr val="FFFFFF"/>
                </a:solidFill>
                <a:cs typeface="SimSun"/>
              </a:rPr>
              <a:t>Режущие плоттеры</a:t>
            </a:r>
            <a:endParaRPr dirty="0">
              <a:cs typeface="SimSu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601086" y="3781507"/>
            <a:ext cx="708025" cy="66675"/>
            <a:chOff x="5601086" y="3781507"/>
            <a:chExt cx="708025" cy="66675"/>
          </a:xfrm>
        </p:grpSpPr>
        <p:sp>
          <p:nvSpPr>
            <p:cNvPr id="33" name="object 33"/>
            <p:cNvSpPr/>
            <p:nvPr/>
          </p:nvSpPr>
          <p:spPr>
            <a:xfrm>
              <a:off x="5621923" y="3818941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39666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01086" y="3783026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2375" y="3781507"/>
              <a:ext cx="66280" cy="66175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3677135" y="3616090"/>
            <a:ext cx="153416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>
                <a:solidFill>
                  <a:srgbClr val="FFFFFF"/>
                </a:solidFill>
                <a:cs typeface="SimSun"/>
              </a:rPr>
              <a:t>Листовая подача</a:t>
            </a:r>
            <a:endParaRPr dirty="0">
              <a:cs typeface="SimSu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576720" y="5819535"/>
            <a:ext cx="708025" cy="66675"/>
            <a:chOff x="5601086" y="5720715"/>
            <a:chExt cx="708025" cy="66675"/>
          </a:xfrm>
        </p:grpSpPr>
        <p:sp>
          <p:nvSpPr>
            <p:cNvPr id="38" name="object 38"/>
            <p:cNvSpPr/>
            <p:nvPr/>
          </p:nvSpPr>
          <p:spPr>
            <a:xfrm>
              <a:off x="5621923" y="5758149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39666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01086" y="5722234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2375" y="5720715"/>
              <a:ext cx="66280" cy="66175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3569327" y="5543403"/>
            <a:ext cx="1826741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5" dirty="0">
                <a:solidFill>
                  <a:srgbClr val="FFFFFF"/>
                </a:solidFill>
                <a:cs typeface="SimSun"/>
              </a:rPr>
              <a:t>Планшетные плоттеры</a:t>
            </a:r>
            <a:endParaRPr dirty="0">
              <a:cs typeface="SimSu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601086" y="7657515"/>
            <a:ext cx="708025" cy="66675"/>
            <a:chOff x="5601086" y="7657515"/>
            <a:chExt cx="708025" cy="66675"/>
          </a:xfrm>
        </p:grpSpPr>
        <p:sp>
          <p:nvSpPr>
            <p:cNvPr id="43" name="object 43"/>
            <p:cNvSpPr/>
            <p:nvPr/>
          </p:nvSpPr>
          <p:spPr>
            <a:xfrm>
              <a:off x="5621923" y="769494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39666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01086" y="7659138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710"/>
                  </a:lnTo>
                  <a:lnTo>
                    <a:pt x="12879" y="57589"/>
                  </a:lnTo>
                  <a:lnTo>
                    <a:pt x="44710" y="57589"/>
                  </a:lnTo>
                  <a:lnTo>
                    <a:pt x="57589" y="44710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2375" y="7657515"/>
              <a:ext cx="66280" cy="66280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3357982" y="7518065"/>
            <a:ext cx="222504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6070" marR="5080" indent="-29400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FFFFFF"/>
                </a:solidFill>
                <a:cs typeface="SimSun"/>
              </a:rPr>
              <a:t>Плоттеры с вакуумной подачей</a:t>
            </a:r>
            <a:endParaRPr dirty="0">
              <a:cs typeface="SimSun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601086" y="9599027"/>
            <a:ext cx="708025" cy="66675"/>
            <a:chOff x="5601086" y="9599027"/>
            <a:chExt cx="708025" cy="66675"/>
          </a:xfrm>
        </p:grpSpPr>
        <p:sp>
          <p:nvSpPr>
            <p:cNvPr id="48" name="object 48"/>
            <p:cNvSpPr/>
            <p:nvPr/>
          </p:nvSpPr>
          <p:spPr>
            <a:xfrm>
              <a:off x="5621923" y="9636565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39666" y="0"/>
                  </a:lnTo>
                </a:path>
              </a:pathLst>
            </a:custGeom>
            <a:ln w="3175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601086" y="9600650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44710" y="0"/>
                  </a:moveTo>
                  <a:lnTo>
                    <a:pt x="12879" y="0"/>
                  </a:lnTo>
                  <a:lnTo>
                    <a:pt x="0" y="12879"/>
                  </a:lnTo>
                  <a:lnTo>
                    <a:pt x="0" y="44815"/>
                  </a:lnTo>
                  <a:lnTo>
                    <a:pt x="12879" y="57694"/>
                  </a:lnTo>
                  <a:lnTo>
                    <a:pt x="44710" y="57694"/>
                  </a:lnTo>
                  <a:lnTo>
                    <a:pt x="57589" y="44815"/>
                  </a:lnTo>
                  <a:lnTo>
                    <a:pt x="57589" y="12879"/>
                  </a:lnTo>
                  <a:lnTo>
                    <a:pt x="44710" y="0"/>
                  </a:lnTo>
                  <a:close/>
                </a:path>
              </a:pathLst>
            </a:custGeom>
            <a:solidFill>
              <a:srgbClr val="2A5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2375" y="9599027"/>
              <a:ext cx="66280" cy="66280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3329083" y="9482718"/>
            <a:ext cx="2161540" cy="5620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9255" marR="5080" indent="-377190">
              <a:lnSpc>
                <a:spcPct val="101499"/>
              </a:lnSpc>
              <a:spcBef>
                <a:spcPts val="90"/>
              </a:spcBef>
            </a:pPr>
            <a:r>
              <a:rPr lang="ru-RU" spc="10" dirty="0">
                <a:solidFill>
                  <a:srgbClr val="FFFFFF"/>
                </a:solidFill>
                <a:cs typeface="SimSun"/>
              </a:rPr>
              <a:t>Плоттеры с авто-подачей</a:t>
            </a:r>
            <a:endParaRPr dirty="0">
              <a:cs typeface="SimSu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157654" y="168516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630971" y="1704943"/>
            <a:ext cx="1637664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679" marR="5080" indent="-221615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Calibri Light" panose="020F0302020204030204" pitchFamily="34" charset="0"/>
              </a:rPr>
              <a:t>Рекламная отрасль</a:t>
            </a:r>
            <a:endParaRPr dirty="0">
              <a:cs typeface="Calibri Light" panose="020F030202020403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593110" y="168516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9015507" y="1704943"/>
            <a:ext cx="119824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239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Свадебная индустрия </a:t>
            </a:r>
            <a:endParaRPr dirty="0">
              <a:cs typeface="SimSu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0746269" y="169668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0761631" y="1704943"/>
            <a:ext cx="193040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9095" marR="5080" indent="-367030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     </a:t>
            </a:r>
            <a:r>
              <a:rPr lang="ru-RU" dirty="0" err="1">
                <a:solidFill>
                  <a:srgbClr val="2A58FF"/>
                </a:solidFill>
                <a:cs typeface="SimSun"/>
              </a:rPr>
              <a:t>Автодетейлинг</a:t>
            </a:r>
            <a:endParaRPr dirty="0">
              <a:cs typeface="SimSu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2889740" y="1672455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3064772" y="1704943"/>
            <a:ext cx="1559277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239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Производство     одежды</a:t>
            </a:r>
            <a:endParaRPr dirty="0">
              <a:cs typeface="SimSu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5046668" y="169668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5219191" y="1704943"/>
            <a:ext cx="1783714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Аксессуары для моб телефонов</a:t>
            </a:r>
            <a:endParaRPr dirty="0">
              <a:cs typeface="SimSu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212971" y="1660921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7962145" y="1704943"/>
            <a:ext cx="61404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0" dirty="0">
                <a:solidFill>
                  <a:srgbClr val="2A58FF"/>
                </a:solidFill>
                <a:cs typeface="SimSun"/>
              </a:rPr>
              <a:t>……</a:t>
            </a:r>
            <a:endParaRPr>
              <a:cs typeface="SimSu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297513" y="3576119"/>
            <a:ext cx="2051685" cy="715108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6998493" y="3623323"/>
            <a:ext cx="1537002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ПВХ</a:t>
            </a:r>
            <a:endParaRPr dirty="0">
              <a:cs typeface="SimSu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532885" y="362300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8672295" y="3643209"/>
            <a:ext cx="1802523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844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Матовые </a:t>
            </a:r>
            <a:r>
              <a:rPr lang="ru-RU" dirty="0" err="1">
                <a:solidFill>
                  <a:srgbClr val="2A58FF"/>
                </a:solidFill>
                <a:cs typeface="SimSun"/>
              </a:rPr>
              <a:t>серебр</a:t>
            </a:r>
            <a:r>
              <a:rPr lang="ru-RU" dirty="0">
                <a:solidFill>
                  <a:srgbClr val="2A58FF"/>
                </a:solidFill>
                <a:cs typeface="SimSun"/>
              </a:rPr>
              <a:t>. </a:t>
            </a:r>
            <a:r>
              <a:rPr lang="ru-RU" dirty="0" err="1">
                <a:solidFill>
                  <a:srgbClr val="2A58FF"/>
                </a:solidFill>
                <a:cs typeface="SimSun"/>
              </a:rPr>
              <a:t>стикеры</a:t>
            </a:r>
            <a:endParaRPr dirty="0">
              <a:cs typeface="SimSu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0648659" y="359205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0946371" y="3643209"/>
            <a:ext cx="143087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844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Лазерные наклейки</a:t>
            </a:r>
            <a:endParaRPr dirty="0">
              <a:cs typeface="SimSu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2763095" y="359205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12805749" y="3654525"/>
            <a:ext cx="193899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679" marR="5080" indent="-22161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Глянцевые золотые </a:t>
            </a:r>
            <a:r>
              <a:rPr lang="ru-RU" dirty="0" err="1">
                <a:solidFill>
                  <a:srgbClr val="2A58FF"/>
                </a:solidFill>
                <a:cs typeface="SimSun"/>
              </a:rPr>
              <a:t>стикеры</a:t>
            </a:r>
            <a:endParaRPr dirty="0">
              <a:cs typeface="SimSu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5072839" y="359205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5298488" y="3643209"/>
            <a:ext cx="163830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1270" algn="ctr">
              <a:lnSpc>
                <a:spcPct val="100400"/>
              </a:lnSpc>
              <a:spcBef>
                <a:spcPts val="95"/>
              </a:spcBef>
            </a:pPr>
            <a:r>
              <a:rPr lang="ru-RU" dirty="0" err="1">
                <a:solidFill>
                  <a:srgbClr val="2A58FF"/>
                </a:solidFill>
                <a:cs typeface="SimSun"/>
              </a:rPr>
              <a:t>Самоклейка</a:t>
            </a:r>
            <a:endParaRPr dirty="0">
              <a:cs typeface="SimSu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7225655" y="3586797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7962145" y="3643209"/>
            <a:ext cx="61404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0" dirty="0">
                <a:solidFill>
                  <a:srgbClr val="2A58FF"/>
                </a:solidFill>
                <a:cs typeface="SimSun"/>
              </a:rPr>
              <a:t>……</a:t>
            </a:r>
            <a:endParaRPr>
              <a:cs typeface="SimSu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368996" y="557740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6384678" y="5581790"/>
            <a:ext cx="1777389" cy="5620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273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Бумажная    упаковка</a:t>
            </a:r>
            <a:endParaRPr dirty="0">
              <a:cs typeface="SimSu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582984" y="557093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8734504" y="5581789"/>
            <a:ext cx="161151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Самоклеящиеся продукты</a:t>
            </a:r>
            <a:endParaRPr dirty="0">
              <a:cs typeface="SimSu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736736" y="5549284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1031990" y="5581789"/>
            <a:ext cx="149034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090" marR="5080" indent="-73025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Изоляционные материалы</a:t>
            </a:r>
            <a:endParaRPr dirty="0">
              <a:cs typeface="SimSu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909554" y="5579725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3083676" y="5581789"/>
            <a:ext cx="167534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090" marR="5080" indent="-7302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Гофрированные материалы</a:t>
            </a:r>
            <a:endParaRPr dirty="0">
              <a:cs typeface="SimSu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5072839" y="5549284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5505884" y="5581789"/>
            <a:ext cx="119824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Офсетная печать</a:t>
            </a:r>
            <a:endParaRPr dirty="0">
              <a:cs typeface="SimSu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7210475" y="551267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89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7962145" y="5581789"/>
            <a:ext cx="61404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0" dirty="0">
                <a:solidFill>
                  <a:srgbClr val="2A58FF"/>
                </a:solidFill>
                <a:cs typeface="SimSun"/>
              </a:rPr>
              <a:t>……</a:t>
            </a:r>
            <a:endParaRPr>
              <a:cs typeface="SimSu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308655" y="7485560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328283" y="7520054"/>
            <a:ext cx="194160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273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Графическая реклама</a:t>
            </a:r>
            <a:endParaRPr dirty="0">
              <a:cs typeface="SimSu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570062" y="748177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9015507" y="7520054"/>
            <a:ext cx="119824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Офсетная печать</a:t>
            </a:r>
            <a:endParaRPr dirty="0">
              <a:cs typeface="SimSun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719871" y="7464543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11104867" y="7520054"/>
            <a:ext cx="134366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360" marR="5080" indent="-7429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Печать упаковки</a:t>
            </a:r>
            <a:endParaRPr dirty="0">
              <a:cs typeface="SimSun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2883156" y="7489802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3122606" y="7520054"/>
            <a:ext cx="1637664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4855" marR="5080" indent="-732790" algn="ctr">
              <a:lnSpc>
                <a:spcPct val="100400"/>
              </a:lnSpc>
              <a:spcBef>
                <a:spcPts val="95"/>
              </a:spcBef>
            </a:pPr>
            <a:r>
              <a:rPr lang="ru-RU" dirty="0" err="1">
                <a:solidFill>
                  <a:srgbClr val="2A58FF"/>
                </a:solidFill>
                <a:cs typeface="SimSun"/>
              </a:rPr>
              <a:t>Персонализир</a:t>
            </a:r>
            <a:r>
              <a:rPr lang="ru-RU" dirty="0">
                <a:solidFill>
                  <a:srgbClr val="2A58FF"/>
                </a:solidFill>
                <a:cs typeface="SimSun"/>
              </a:rPr>
              <a:t>.</a:t>
            </a:r>
          </a:p>
          <a:p>
            <a:pPr marL="744855" marR="5080" indent="-73279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продукция</a:t>
            </a:r>
            <a:endParaRPr dirty="0">
              <a:cs typeface="SimSu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5046441" y="7468901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15358873" y="7520054"/>
            <a:ext cx="149161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Производство и переработка</a:t>
            </a:r>
            <a:endParaRPr dirty="0">
              <a:cs typeface="SimSu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7225654" y="7424150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7962145" y="7520054"/>
            <a:ext cx="61404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0" dirty="0">
                <a:solidFill>
                  <a:srgbClr val="2A58FF"/>
                </a:solidFill>
                <a:cs typeface="SimSun"/>
              </a:rPr>
              <a:t>……</a:t>
            </a:r>
            <a:endParaRPr>
              <a:cs typeface="SimSun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246059" y="9426129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6246059" y="9458634"/>
            <a:ext cx="2023833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273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Графическая</a:t>
            </a:r>
            <a:r>
              <a:rPr spc="5" dirty="0">
                <a:solidFill>
                  <a:srgbClr val="2A58FF"/>
                </a:solidFill>
                <a:cs typeface="SimSun"/>
              </a:rPr>
              <a:t> </a:t>
            </a:r>
            <a:r>
              <a:rPr lang="ru-RU" dirty="0">
                <a:solidFill>
                  <a:srgbClr val="2A58FF"/>
                </a:solidFill>
                <a:cs typeface="SimSun"/>
              </a:rPr>
              <a:t>реклама</a:t>
            </a:r>
            <a:endParaRPr dirty="0">
              <a:cs typeface="SimSun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517071" y="9461982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8857081" y="9458634"/>
            <a:ext cx="1356672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Цифровая печать</a:t>
            </a:r>
            <a:endParaRPr dirty="0">
              <a:cs typeface="SimSun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0659052" y="9449136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10873813" y="9458634"/>
            <a:ext cx="1574714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360" marR="5080" indent="-74295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Печать</a:t>
            </a:r>
            <a:r>
              <a:rPr dirty="0">
                <a:solidFill>
                  <a:srgbClr val="2A58FF"/>
                </a:solidFill>
                <a:cs typeface="SimSun"/>
              </a:rPr>
              <a:t>  </a:t>
            </a:r>
            <a:r>
              <a:rPr lang="ru-RU" dirty="0">
                <a:solidFill>
                  <a:srgbClr val="2A58FF"/>
                </a:solidFill>
                <a:cs typeface="SimSun"/>
              </a:rPr>
              <a:t>упаковки</a:t>
            </a:r>
            <a:endParaRPr dirty="0">
              <a:cs typeface="SimSun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2909554" y="9413605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13122605" y="9458634"/>
            <a:ext cx="1700389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4855" marR="5080" indent="-732790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Персонализация</a:t>
            </a:r>
            <a:endParaRPr dirty="0">
              <a:cs typeface="SimSun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5085205" y="9426129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15358873" y="9458634"/>
            <a:ext cx="149034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5"/>
              </a:spcBef>
            </a:pPr>
            <a:r>
              <a:rPr lang="ru-RU" dirty="0">
                <a:solidFill>
                  <a:srgbClr val="2A58FF"/>
                </a:solidFill>
                <a:cs typeface="SimSun"/>
              </a:rPr>
              <a:t>Производство</a:t>
            </a:r>
            <a:endParaRPr dirty="0">
              <a:cs typeface="SimSun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7243324" y="9439592"/>
            <a:ext cx="2051685" cy="631190"/>
          </a:xfrm>
          <a:custGeom>
            <a:avLst/>
            <a:gdLst/>
            <a:ahLst/>
            <a:cxnLst/>
            <a:rect l="l" t="t" r="r" b="b"/>
            <a:pathLst>
              <a:path w="2051684" h="631190">
                <a:moveTo>
                  <a:pt x="1735758" y="0"/>
                </a:moveTo>
                <a:lnTo>
                  <a:pt x="315383" y="0"/>
                </a:lnTo>
                <a:lnTo>
                  <a:pt x="268789" y="3420"/>
                </a:lnTo>
                <a:lnTo>
                  <a:pt x="224314" y="13357"/>
                </a:lnTo>
                <a:lnTo>
                  <a:pt x="182447" y="29320"/>
                </a:lnTo>
                <a:lnTo>
                  <a:pt x="143675" y="50822"/>
                </a:lnTo>
                <a:lnTo>
                  <a:pt x="108489" y="77375"/>
                </a:lnTo>
                <a:lnTo>
                  <a:pt x="77375" y="108489"/>
                </a:lnTo>
                <a:lnTo>
                  <a:pt x="50822" y="143675"/>
                </a:lnTo>
                <a:lnTo>
                  <a:pt x="29320" y="182447"/>
                </a:lnTo>
                <a:lnTo>
                  <a:pt x="13357" y="224314"/>
                </a:lnTo>
                <a:lnTo>
                  <a:pt x="3420" y="268789"/>
                </a:lnTo>
                <a:lnTo>
                  <a:pt x="0" y="315383"/>
                </a:lnTo>
                <a:lnTo>
                  <a:pt x="3420" y="362002"/>
                </a:lnTo>
                <a:lnTo>
                  <a:pt x="13357" y="406498"/>
                </a:lnTo>
                <a:lnTo>
                  <a:pt x="29320" y="448383"/>
                </a:lnTo>
                <a:lnTo>
                  <a:pt x="50822" y="487167"/>
                </a:lnTo>
                <a:lnTo>
                  <a:pt x="77375" y="522364"/>
                </a:lnTo>
                <a:lnTo>
                  <a:pt x="108489" y="553485"/>
                </a:lnTo>
                <a:lnTo>
                  <a:pt x="143675" y="580042"/>
                </a:lnTo>
                <a:lnTo>
                  <a:pt x="182447" y="601548"/>
                </a:lnTo>
                <a:lnTo>
                  <a:pt x="224314" y="617513"/>
                </a:lnTo>
                <a:lnTo>
                  <a:pt x="268789" y="627450"/>
                </a:lnTo>
                <a:lnTo>
                  <a:pt x="315383" y="630870"/>
                </a:lnTo>
                <a:lnTo>
                  <a:pt x="1735758" y="630870"/>
                </a:lnTo>
                <a:lnTo>
                  <a:pt x="1782378" y="627450"/>
                </a:lnTo>
                <a:lnTo>
                  <a:pt x="1826874" y="617513"/>
                </a:lnTo>
                <a:lnTo>
                  <a:pt x="1868758" y="601548"/>
                </a:lnTo>
                <a:lnTo>
                  <a:pt x="1907543" y="580042"/>
                </a:lnTo>
                <a:lnTo>
                  <a:pt x="1942740" y="553485"/>
                </a:lnTo>
                <a:lnTo>
                  <a:pt x="1973861" y="522364"/>
                </a:lnTo>
                <a:lnTo>
                  <a:pt x="2000418" y="487167"/>
                </a:lnTo>
                <a:lnTo>
                  <a:pt x="2021923" y="448383"/>
                </a:lnTo>
                <a:lnTo>
                  <a:pt x="2037888" y="406498"/>
                </a:lnTo>
                <a:lnTo>
                  <a:pt x="2047825" y="362002"/>
                </a:lnTo>
                <a:lnTo>
                  <a:pt x="2051246" y="315383"/>
                </a:lnTo>
                <a:lnTo>
                  <a:pt x="2047825" y="268789"/>
                </a:lnTo>
                <a:lnTo>
                  <a:pt x="2037888" y="224314"/>
                </a:lnTo>
                <a:lnTo>
                  <a:pt x="2021923" y="182447"/>
                </a:lnTo>
                <a:lnTo>
                  <a:pt x="2000418" y="143675"/>
                </a:lnTo>
                <a:lnTo>
                  <a:pt x="1973861" y="108489"/>
                </a:lnTo>
                <a:lnTo>
                  <a:pt x="1942740" y="77375"/>
                </a:lnTo>
                <a:lnTo>
                  <a:pt x="1907543" y="50822"/>
                </a:lnTo>
                <a:lnTo>
                  <a:pt x="1868758" y="29320"/>
                </a:lnTo>
                <a:lnTo>
                  <a:pt x="1826874" y="13357"/>
                </a:lnTo>
                <a:lnTo>
                  <a:pt x="1782378" y="3420"/>
                </a:lnTo>
                <a:lnTo>
                  <a:pt x="1735758" y="0"/>
                </a:lnTo>
                <a:close/>
              </a:path>
            </a:pathLst>
          </a:custGeom>
          <a:solidFill>
            <a:srgbClr val="CE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17962145" y="9458634"/>
            <a:ext cx="61404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0" dirty="0">
                <a:solidFill>
                  <a:srgbClr val="2A58FF"/>
                </a:solidFill>
                <a:cs typeface="SimSun"/>
              </a:rPr>
              <a:t>……</a:t>
            </a:r>
            <a:endParaRPr>
              <a:cs typeface="SimSun"/>
            </a:endParaRPr>
          </a:p>
        </p:txBody>
      </p:sp>
      <p:pic>
        <p:nvPicPr>
          <p:cNvPr id="112" name="object 1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8363"/>
            <a:ext cx="2405685" cy="19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27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00989" y="2600130"/>
            <a:ext cx="9058275" cy="7263765"/>
            <a:chOff x="1900989" y="2600130"/>
            <a:chExt cx="9058275" cy="7263765"/>
          </a:xfrm>
        </p:grpSpPr>
        <p:sp>
          <p:nvSpPr>
            <p:cNvPr id="5" name="object 5"/>
            <p:cNvSpPr/>
            <p:nvPr/>
          </p:nvSpPr>
          <p:spPr>
            <a:xfrm>
              <a:off x="1900989" y="3297805"/>
              <a:ext cx="104775" cy="5870575"/>
            </a:xfrm>
            <a:custGeom>
              <a:avLst/>
              <a:gdLst/>
              <a:ahLst/>
              <a:cxnLst/>
              <a:rect l="l" t="t" r="r" b="b"/>
              <a:pathLst>
                <a:path w="104775" h="5870575">
                  <a:moveTo>
                    <a:pt x="104185" y="0"/>
                  </a:moveTo>
                  <a:lnTo>
                    <a:pt x="0" y="0"/>
                  </a:lnTo>
                  <a:lnTo>
                    <a:pt x="0" y="5870501"/>
                  </a:lnTo>
                  <a:lnTo>
                    <a:pt x="104185" y="5870501"/>
                  </a:lnTo>
                  <a:lnTo>
                    <a:pt x="104185" y="0"/>
                  </a:lnTo>
                  <a:close/>
                </a:path>
              </a:pathLst>
            </a:custGeom>
            <a:solidFill>
              <a:srgbClr val="D2D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94281" y="7089209"/>
              <a:ext cx="6574790" cy="2774315"/>
            </a:xfrm>
            <a:custGeom>
              <a:avLst/>
              <a:gdLst/>
              <a:ahLst/>
              <a:cxnLst/>
              <a:rect l="l" t="t" r="r" b="b"/>
              <a:pathLst>
                <a:path w="6574790" h="2774315">
                  <a:moveTo>
                    <a:pt x="6574777" y="1387081"/>
                  </a:moveTo>
                  <a:lnTo>
                    <a:pt x="5187594" y="0"/>
                  </a:lnTo>
                  <a:lnTo>
                    <a:pt x="5187594" y="693496"/>
                  </a:lnTo>
                  <a:lnTo>
                    <a:pt x="0" y="693496"/>
                  </a:lnTo>
                  <a:lnTo>
                    <a:pt x="0" y="2080679"/>
                  </a:lnTo>
                  <a:lnTo>
                    <a:pt x="5187594" y="2080679"/>
                  </a:lnTo>
                  <a:lnTo>
                    <a:pt x="5187594" y="2774264"/>
                  </a:lnTo>
                  <a:lnTo>
                    <a:pt x="6574777" y="1387081"/>
                  </a:lnTo>
                  <a:close/>
                </a:path>
              </a:pathLst>
            </a:custGeom>
            <a:solidFill>
              <a:srgbClr val="098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94284" y="4991156"/>
              <a:ext cx="8964930" cy="2627630"/>
            </a:xfrm>
            <a:custGeom>
              <a:avLst/>
              <a:gdLst/>
              <a:ahLst/>
              <a:cxnLst/>
              <a:rect l="l" t="t" r="r" b="b"/>
              <a:pathLst>
                <a:path w="8964930" h="2627629">
                  <a:moveTo>
                    <a:pt x="7650866" y="0"/>
                  </a:moveTo>
                  <a:lnTo>
                    <a:pt x="7650866" y="656838"/>
                  </a:lnTo>
                  <a:lnTo>
                    <a:pt x="0" y="656838"/>
                  </a:lnTo>
                  <a:lnTo>
                    <a:pt x="0" y="1970620"/>
                  </a:lnTo>
                  <a:lnTo>
                    <a:pt x="7650866" y="1970620"/>
                  </a:lnTo>
                  <a:lnTo>
                    <a:pt x="7650866" y="2627459"/>
                  </a:lnTo>
                  <a:lnTo>
                    <a:pt x="8964648" y="1313677"/>
                  </a:lnTo>
                  <a:lnTo>
                    <a:pt x="765086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94281" y="2600140"/>
              <a:ext cx="7402195" cy="2774315"/>
            </a:xfrm>
            <a:custGeom>
              <a:avLst/>
              <a:gdLst/>
              <a:ahLst/>
              <a:cxnLst/>
              <a:rect l="l" t="t" r="r" b="b"/>
              <a:pathLst>
                <a:path w="7402195" h="2774315">
                  <a:moveTo>
                    <a:pt x="7402182" y="1387068"/>
                  </a:moveTo>
                  <a:lnTo>
                    <a:pt x="6014999" y="0"/>
                  </a:lnTo>
                  <a:lnTo>
                    <a:pt x="6014999" y="693483"/>
                  </a:lnTo>
                  <a:lnTo>
                    <a:pt x="0" y="693483"/>
                  </a:lnTo>
                  <a:lnTo>
                    <a:pt x="0" y="2080666"/>
                  </a:lnTo>
                  <a:lnTo>
                    <a:pt x="6014999" y="2080666"/>
                  </a:lnTo>
                  <a:lnTo>
                    <a:pt x="6014999" y="2774251"/>
                  </a:lnTo>
                  <a:lnTo>
                    <a:pt x="7402182" y="138706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99231" y="3626875"/>
            <a:ext cx="4395419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0" marR="5080" indent="-127635">
              <a:lnSpc>
                <a:spcPct val="100000"/>
              </a:lnSpc>
              <a:spcBef>
                <a:spcPts val="95"/>
              </a:spcBef>
            </a:pPr>
            <a:r>
              <a:rPr lang="ru-RU" sz="3300" spc="-5" dirty="0">
                <a:solidFill>
                  <a:srgbClr val="FFFFFF"/>
                </a:solidFill>
                <a:latin typeface="Arial MT"/>
                <a:cs typeface="Arial MT"/>
              </a:rPr>
              <a:t>Области применения</a:t>
            </a:r>
            <a:endParaRPr sz="33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216" y="5934343"/>
            <a:ext cx="4332634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3600" spc="15" dirty="0">
                <a:solidFill>
                  <a:srgbClr val="FFFFFF"/>
                </a:solidFill>
                <a:latin typeface="Arial MT"/>
                <a:cs typeface="Arial MT"/>
              </a:rPr>
              <a:t>Клиентская база</a:t>
            </a:r>
            <a:endParaRPr sz="36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39781" y="8117104"/>
            <a:ext cx="4721469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spc="5" dirty="0">
                <a:solidFill>
                  <a:srgbClr val="FFFFFF"/>
                </a:solidFill>
                <a:latin typeface="Arial MT"/>
                <a:cs typeface="Arial MT"/>
              </a:rPr>
              <a:t>Применяемые материалы</a:t>
            </a:r>
            <a:endParaRPr sz="2950" dirty="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565302" y="2801851"/>
            <a:ext cx="7867015" cy="4881880"/>
            <a:chOff x="10865428" y="2931638"/>
            <a:chExt cx="7867015" cy="4881880"/>
          </a:xfrm>
        </p:grpSpPr>
        <p:sp>
          <p:nvSpPr>
            <p:cNvPr id="13" name="object 13"/>
            <p:cNvSpPr/>
            <p:nvPr/>
          </p:nvSpPr>
          <p:spPr>
            <a:xfrm>
              <a:off x="10865428" y="2931638"/>
              <a:ext cx="332740" cy="412750"/>
            </a:xfrm>
            <a:custGeom>
              <a:avLst/>
              <a:gdLst/>
              <a:ahLst/>
              <a:cxnLst/>
              <a:rect l="l" t="t" r="r" b="b"/>
              <a:pathLst>
                <a:path w="332740" h="412750">
                  <a:moveTo>
                    <a:pt x="332597" y="0"/>
                  </a:moveTo>
                  <a:lnTo>
                    <a:pt x="0" y="0"/>
                  </a:lnTo>
                  <a:lnTo>
                    <a:pt x="0" y="412134"/>
                  </a:lnTo>
                  <a:lnTo>
                    <a:pt x="332597" y="412134"/>
                  </a:lnTo>
                  <a:lnTo>
                    <a:pt x="3325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97983" y="3137705"/>
              <a:ext cx="7534909" cy="0"/>
            </a:xfrm>
            <a:custGeom>
              <a:avLst/>
              <a:gdLst/>
              <a:ahLst/>
              <a:cxnLst/>
              <a:rect l="l" t="t" r="r" b="b"/>
              <a:pathLst>
                <a:path w="7534909">
                  <a:moveTo>
                    <a:pt x="0" y="0"/>
                  </a:moveTo>
                  <a:lnTo>
                    <a:pt x="7534430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65428" y="5139005"/>
              <a:ext cx="332740" cy="412750"/>
            </a:xfrm>
            <a:custGeom>
              <a:avLst/>
              <a:gdLst/>
              <a:ahLst/>
              <a:cxnLst/>
              <a:rect l="l" t="t" r="r" b="b"/>
              <a:pathLst>
                <a:path w="332740" h="412750">
                  <a:moveTo>
                    <a:pt x="332597" y="0"/>
                  </a:moveTo>
                  <a:lnTo>
                    <a:pt x="0" y="0"/>
                  </a:lnTo>
                  <a:lnTo>
                    <a:pt x="0" y="412134"/>
                  </a:lnTo>
                  <a:lnTo>
                    <a:pt x="332597" y="412134"/>
                  </a:lnTo>
                  <a:lnTo>
                    <a:pt x="3325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97983" y="5345072"/>
              <a:ext cx="7534909" cy="0"/>
            </a:xfrm>
            <a:custGeom>
              <a:avLst/>
              <a:gdLst/>
              <a:ahLst/>
              <a:cxnLst/>
              <a:rect l="l" t="t" r="r" b="b"/>
              <a:pathLst>
                <a:path w="7534909">
                  <a:moveTo>
                    <a:pt x="0" y="0"/>
                  </a:moveTo>
                  <a:lnTo>
                    <a:pt x="7534430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65428" y="7400821"/>
              <a:ext cx="332740" cy="412750"/>
            </a:xfrm>
            <a:custGeom>
              <a:avLst/>
              <a:gdLst/>
              <a:ahLst/>
              <a:cxnLst/>
              <a:rect l="l" t="t" r="r" b="b"/>
              <a:pathLst>
                <a:path w="332740" h="412750">
                  <a:moveTo>
                    <a:pt x="332597" y="0"/>
                  </a:moveTo>
                  <a:lnTo>
                    <a:pt x="0" y="0"/>
                  </a:lnTo>
                  <a:lnTo>
                    <a:pt x="0" y="412134"/>
                  </a:lnTo>
                  <a:lnTo>
                    <a:pt x="332597" y="412134"/>
                  </a:lnTo>
                  <a:lnTo>
                    <a:pt x="3325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97983" y="7575475"/>
              <a:ext cx="7534909" cy="0"/>
            </a:xfrm>
            <a:custGeom>
              <a:avLst/>
              <a:gdLst/>
              <a:ahLst/>
              <a:cxnLst/>
              <a:rect l="l" t="t" r="r" b="b"/>
              <a:pathLst>
                <a:path w="7534909">
                  <a:moveTo>
                    <a:pt x="0" y="0"/>
                  </a:moveTo>
                  <a:lnTo>
                    <a:pt x="7534430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197983" y="3277523"/>
            <a:ext cx="7402195" cy="1031051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738505" algn="l"/>
                <a:tab pos="2218690" algn="l"/>
                <a:tab pos="3321685" algn="l"/>
              </a:tabLst>
            </a:pP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Упаковка для пищевых продуктов, свадебные украшения, фармацевтическая упаковка, литературные и индивидуальные подарки, упаковка для бутиков</a:t>
            </a:r>
            <a:endParaRPr sz="200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1209867" y="5242791"/>
            <a:ext cx="7300383" cy="20526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600"/>
              </a:lnSpc>
              <a:spcBef>
                <a:spcPts val="95"/>
              </a:spcBef>
              <a:tabLst>
                <a:tab pos="1170940" algn="l"/>
                <a:tab pos="2832100" algn="l"/>
                <a:tab pos="3865245" algn="l"/>
                <a:tab pos="4646930" algn="l"/>
              </a:tabLst>
            </a:pP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Магазины графической рекламы, мастерские быстрой печати, компании, занимающиеся цифровым дизайном. упаковочные и полиграфические фабрики, поставщики материалов, индивидуальное производство и переработка, пищевые фабрики, винодельни, цеха по упаковке чая, внутренние торги за объекты</a:t>
            </a:r>
            <a:endParaRPr sz="200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209867" y="7541334"/>
            <a:ext cx="7760685" cy="11765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29400"/>
              </a:lnSpc>
              <a:spcBef>
                <a:spcPts val="105"/>
              </a:spcBef>
            </a:pP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Гофрированная бумага, </a:t>
            </a:r>
            <a:r>
              <a:rPr lang="ru-RU" sz="2000" spc="10" dirty="0" err="1">
                <a:latin typeface="Arial" panose="020B0604020202020204" pitchFamily="34" charset="0"/>
                <a:cs typeface="Arial" panose="020B0604020202020204" pitchFamily="34" charset="0"/>
              </a:rPr>
              <a:t>крафт</a:t>
            </a: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-картон, магнитный винил, самоклеящиеся материалы, картон, мелованная бумага, </a:t>
            </a:r>
          </a:p>
          <a:p>
            <a:pPr marL="12700" marR="5080">
              <a:lnSpc>
                <a:spcPct val="129400"/>
              </a:lnSpc>
              <a:spcBef>
                <a:spcPts val="105"/>
              </a:spcBef>
            </a:pP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крафт-бумага, ПВХ, ПЭТ и т.д.</a:t>
            </a:r>
            <a:endParaRPr sz="200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18334" y="1493117"/>
            <a:ext cx="21234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G-ASF420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35" name="Заголовок 34"/>
          <p:cNvSpPr>
            <a:spLocks noGrp="1"/>
          </p:cNvSpPr>
          <p:nvPr>
            <p:ph type="title"/>
          </p:nvPr>
        </p:nvSpPr>
        <p:spPr>
          <a:xfrm>
            <a:off x="2038126" y="553732"/>
            <a:ext cx="14719523" cy="1492716"/>
          </a:xfrm>
        </p:spPr>
        <p:txBody>
          <a:bodyPr/>
          <a:lstStyle/>
          <a:p>
            <a:r>
              <a:rPr lang="ru-RU" dirty="0"/>
              <a:t>Анализ </a:t>
            </a:r>
            <a:r>
              <a:rPr lang="ru-RU" spc="-10" dirty="0"/>
              <a:t>возможностей для применения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31955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Анализ возможностей для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25739" y="3402848"/>
            <a:ext cx="1083310" cy="975360"/>
            <a:chOff x="1925739" y="3402848"/>
            <a:chExt cx="1083310" cy="975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5739" y="3402848"/>
              <a:ext cx="1083158" cy="9749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646" y="3464397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1106" y="3587986"/>
            <a:ext cx="5156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01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23962" y="3427714"/>
            <a:ext cx="6604634" cy="287655"/>
            <a:chOff x="3260633" y="3412461"/>
            <a:chExt cx="6604634" cy="287655"/>
          </a:xfrm>
        </p:grpSpPr>
        <p:sp>
          <p:nvSpPr>
            <p:cNvPr id="9" name="object 9"/>
            <p:cNvSpPr/>
            <p:nvPr/>
          </p:nvSpPr>
          <p:spPr>
            <a:xfrm>
              <a:off x="3260633" y="3412461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06699" y="3556331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14837" y="3543470"/>
            <a:ext cx="6160453" cy="10906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-5" dirty="0">
                <a:latin typeface="Microsoft YaHei"/>
                <a:cs typeface="Microsoft YaHei"/>
              </a:rPr>
              <a:t>Возможность чтение меток с задней стороны </a:t>
            </a:r>
          </a:p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-5" dirty="0">
                <a:latin typeface="Microsoft YaHei"/>
                <a:cs typeface="Microsoft YaHei"/>
              </a:rPr>
              <a:t>и последующая резка с лицевой стороны </a:t>
            </a:r>
          </a:p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-5" dirty="0">
                <a:latin typeface="Microsoft YaHei"/>
                <a:cs typeface="Microsoft YaHei"/>
              </a:rPr>
              <a:t>для производства более качественной продукции</a:t>
            </a:r>
            <a:endParaRPr dirty="0">
              <a:latin typeface="Microsoft YaHei"/>
              <a:cs typeface="Microsoft YaHe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925739" y="5308549"/>
            <a:ext cx="1083310" cy="975360"/>
            <a:chOff x="1925739" y="5308549"/>
            <a:chExt cx="1083310" cy="9753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5739" y="5308549"/>
              <a:ext cx="1083158" cy="97496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95646" y="5370098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11106" y="5494357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02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170334" y="5318162"/>
            <a:ext cx="6604634" cy="287655"/>
            <a:chOff x="3260633" y="5318162"/>
            <a:chExt cx="6604634" cy="287655"/>
          </a:xfrm>
        </p:grpSpPr>
        <p:sp>
          <p:nvSpPr>
            <p:cNvPr id="17" name="object 17"/>
            <p:cNvSpPr/>
            <p:nvPr/>
          </p:nvSpPr>
          <p:spPr>
            <a:xfrm>
              <a:off x="3260633" y="5318162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06699" y="5462032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614836" y="5483555"/>
            <a:ext cx="6078937" cy="3393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-20" dirty="0">
                <a:latin typeface="Microsoft YaHei"/>
                <a:cs typeface="Microsoft YaHei"/>
              </a:rPr>
              <a:t>Высокая экономическая эффективность машины</a:t>
            </a:r>
            <a:endParaRPr dirty="0">
              <a:latin typeface="Microsoft YaHei"/>
              <a:cs typeface="Microsoft Ya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925739" y="7177384"/>
            <a:ext cx="1083310" cy="975360"/>
            <a:chOff x="1925739" y="7177384"/>
            <a:chExt cx="1083310" cy="97536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5739" y="7177384"/>
              <a:ext cx="1083158" cy="97487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995646" y="7238837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89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211106" y="7363200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03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172857" y="7377168"/>
            <a:ext cx="6604634" cy="287655"/>
            <a:chOff x="3260633" y="7187006"/>
            <a:chExt cx="6604634" cy="287655"/>
          </a:xfrm>
        </p:grpSpPr>
        <p:sp>
          <p:nvSpPr>
            <p:cNvPr id="25" name="object 25"/>
            <p:cNvSpPr/>
            <p:nvPr/>
          </p:nvSpPr>
          <p:spPr>
            <a:xfrm>
              <a:off x="3260633" y="7187006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06699" y="7330771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614836" y="7494030"/>
            <a:ext cx="6078938" cy="715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-5" dirty="0">
                <a:latin typeface="Microsoft YaHei"/>
                <a:cs typeface="Microsoft YaHei"/>
              </a:rPr>
              <a:t>Флюгерный нож для эффективной резки </a:t>
            </a:r>
          </a:p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-5" dirty="0">
                <a:latin typeface="Microsoft YaHei"/>
                <a:cs typeface="Microsoft YaHei"/>
              </a:rPr>
              <a:t>тонких материалов</a:t>
            </a:r>
            <a:endParaRPr dirty="0">
              <a:latin typeface="Microsoft YaHei"/>
              <a:cs typeface="Microsoft YaHe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537519" y="3402848"/>
            <a:ext cx="1083310" cy="975360"/>
            <a:chOff x="10537519" y="3402848"/>
            <a:chExt cx="1083310" cy="975360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7519" y="3402848"/>
              <a:ext cx="1083158" cy="97496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607425" y="3464397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823200" y="3587986"/>
            <a:ext cx="5156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04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1836452" y="3412139"/>
            <a:ext cx="6604634" cy="287655"/>
            <a:chOff x="11872413" y="3412461"/>
            <a:chExt cx="6604634" cy="287655"/>
          </a:xfrm>
        </p:grpSpPr>
        <p:sp>
          <p:nvSpPr>
            <p:cNvPr id="33" name="object 33"/>
            <p:cNvSpPr/>
            <p:nvPr/>
          </p:nvSpPr>
          <p:spPr>
            <a:xfrm>
              <a:off x="11872413" y="3412461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118479" y="3556331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2298606" y="3559893"/>
            <a:ext cx="6056209" cy="70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0500"/>
              </a:lnSpc>
              <a:spcBef>
                <a:spcPts val="95"/>
              </a:spcBef>
            </a:pPr>
            <a:r>
              <a:rPr lang="ru-RU" spc="5" dirty="0">
                <a:latin typeface="Microsoft YaHei"/>
                <a:cs typeface="Microsoft YaHei"/>
              </a:rPr>
              <a:t>Разнообразие материалов, быстрая замена инструмента для срочных заказов;</a:t>
            </a:r>
            <a:endParaRPr dirty="0">
              <a:latin typeface="Microsoft YaHei"/>
              <a:cs typeface="Microsoft YaHe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537519" y="5308549"/>
            <a:ext cx="1083310" cy="975360"/>
            <a:chOff x="10537519" y="5308549"/>
            <a:chExt cx="1083310" cy="975360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7519" y="5308549"/>
              <a:ext cx="1083158" cy="97496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607425" y="5370098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0823200" y="5494357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05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1836452" y="5335252"/>
            <a:ext cx="6604634" cy="287655"/>
            <a:chOff x="11872413" y="5318162"/>
            <a:chExt cx="6604634" cy="287655"/>
          </a:xfrm>
        </p:grpSpPr>
        <p:sp>
          <p:nvSpPr>
            <p:cNvPr id="41" name="object 41"/>
            <p:cNvSpPr/>
            <p:nvPr/>
          </p:nvSpPr>
          <p:spPr>
            <a:xfrm>
              <a:off x="11872413" y="5318162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118479" y="5462032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2298606" y="5624740"/>
            <a:ext cx="6007260" cy="3393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95"/>
              </a:spcBef>
              <a:tabLst>
                <a:tab pos="2106930" algn="l"/>
                <a:tab pos="4109085" algn="l"/>
                <a:tab pos="4924425" algn="l"/>
              </a:tabLst>
            </a:pPr>
            <a:r>
              <a:rPr lang="ru-RU" dirty="0">
                <a:latin typeface="Microsoft YaHei"/>
                <a:cs typeface="Microsoft YaHei"/>
              </a:rPr>
              <a:t>Автономная работа без оператора</a:t>
            </a:r>
            <a:endParaRPr dirty="0">
              <a:latin typeface="Microsoft YaHei"/>
              <a:cs typeface="Microsoft YaHe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0537519" y="7321577"/>
            <a:ext cx="1083310" cy="975360"/>
            <a:chOff x="10537519" y="7321577"/>
            <a:chExt cx="1083310" cy="975360"/>
          </a:xfrm>
        </p:grpSpPr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7519" y="7321577"/>
              <a:ext cx="1083158" cy="97496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607425" y="7383125"/>
              <a:ext cx="910590" cy="785495"/>
            </a:xfrm>
            <a:custGeom>
              <a:avLst/>
              <a:gdLst/>
              <a:ahLst/>
              <a:cxnLst/>
              <a:rect l="l" t="t" r="r" b="b"/>
              <a:pathLst>
                <a:path w="910590" h="785495">
                  <a:moveTo>
                    <a:pt x="696418" y="0"/>
                  </a:moveTo>
                  <a:lnTo>
                    <a:pt x="213606" y="0"/>
                  </a:lnTo>
                  <a:lnTo>
                    <a:pt x="0" y="392553"/>
                  </a:lnTo>
                  <a:lnTo>
                    <a:pt x="213606" y="785106"/>
                  </a:lnTo>
                  <a:lnTo>
                    <a:pt x="696418" y="785106"/>
                  </a:lnTo>
                  <a:lnTo>
                    <a:pt x="910129" y="392553"/>
                  </a:lnTo>
                  <a:lnTo>
                    <a:pt x="69641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0823200" y="7507489"/>
            <a:ext cx="515620" cy="527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FFFFFF"/>
                </a:solidFill>
                <a:latin typeface="Microsoft YaHei"/>
                <a:cs typeface="Microsoft YaHei"/>
              </a:rPr>
              <a:t>06</a:t>
            </a:r>
            <a:endParaRPr sz="3300">
              <a:latin typeface="Microsoft YaHei"/>
              <a:cs typeface="Microsoft YaHe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1836774" y="7331074"/>
            <a:ext cx="6604634" cy="287655"/>
            <a:chOff x="11872413" y="7331190"/>
            <a:chExt cx="6604634" cy="287655"/>
          </a:xfrm>
        </p:grpSpPr>
        <p:sp>
          <p:nvSpPr>
            <p:cNvPr id="49" name="object 49"/>
            <p:cNvSpPr/>
            <p:nvPr/>
          </p:nvSpPr>
          <p:spPr>
            <a:xfrm>
              <a:off x="11872413" y="7331190"/>
              <a:ext cx="246379" cy="287655"/>
            </a:xfrm>
            <a:custGeom>
              <a:avLst/>
              <a:gdLst/>
              <a:ahLst/>
              <a:cxnLst/>
              <a:rect l="l" t="t" r="r" b="b"/>
              <a:pathLst>
                <a:path w="246379" h="287654">
                  <a:moveTo>
                    <a:pt x="246065" y="0"/>
                  </a:moveTo>
                  <a:lnTo>
                    <a:pt x="0" y="0"/>
                  </a:lnTo>
                  <a:lnTo>
                    <a:pt x="0" y="287425"/>
                  </a:lnTo>
                  <a:lnTo>
                    <a:pt x="246065" y="287425"/>
                  </a:lnTo>
                  <a:lnTo>
                    <a:pt x="24606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118479" y="7475060"/>
              <a:ext cx="6358890" cy="0"/>
            </a:xfrm>
            <a:custGeom>
              <a:avLst/>
              <a:gdLst/>
              <a:ahLst/>
              <a:cxnLst/>
              <a:rect l="l" t="t" r="r" b="b"/>
              <a:pathLst>
                <a:path w="6358890">
                  <a:moveTo>
                    <a:pt x="0" y="0"/>
                  </a:moveTo>
                  <a:lnTo>
                    <a:pt x="6358445" y="0"/>
                  </a:lnTo>
                </a:path>
              </a:pathLst>
            </a:custGeom>
            <a:ln w="20941">
              <a:solidFill>
                <a:srgbClr val="4F81B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2298605" y="7743922"/>
            <a:ext cx="558054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-5" dirty="0">
                <a:latin typeface="Microsoft YaHei"/>
                <a:cs typeface="Microsoft YaHei"/>
              </a:rPr>
              <a:t>Удобное и быстрое обновление ПО</a:t>
            </a:r>
            <a:endParaRPr dirty="0">
              <a:latin typeface="Microsoft YaHei"/>
              <a:cs typeface="Microsoft YaHe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2118334" y="1493117"/>
            <a:ext cx="212344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G-ASF420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79481"/>
            <a:ext cx="17501235" cy="4986655"/>
            <a:chOff x="0" y="3279481"/>
            <a:chExt cx="17501235" cy="4986655"/>
          </a:xfrm>
        </p:grpSpPr>
        <p:sp>
          <p:nvSpPr>
            <p:cNvPr id="3" name="object 3"/>
            <p:cNvSpPr/>
            <p:nvPr/>
          </p:nvSpPr>
          <p:spPr>
            <a:xfrm>
              <a:off x="0" y="3279481"/>
              <a:ext cx="17501235" cy="4986655"/>
            </a:xfrm>
            <a:custGeom>
              <a:avLst/>
              <a:gdLst/>
              <a:ahLst/>
              <a:cxnLst/>
              <a:rect l="l" t="t" r="r" b="b"/>
              <a:pathLst>
                <a:path w="17501235" h="4986655">
                  <a:moveTo>
                    <a:pt x="17500828" y="0"/>
                  </a:moveTo>
                  <a:lnTo>
                    <a:pt x="0" y="0"/>
                  </a:lnTo>
                  <a:lnTo>
                    <a:pt x="0" y="4986445"/>
                  </a:lnTo>
                  <a:lnTo>
                    <a:pt x="14621858" y="4986445"/>
                  </a:lnTo>
                  <a:lnTo>
                    <a:pt x="175008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78723" y="4388557"/>
              <a:ext cx="1566545" cy="2538095"/>
            </a:xfrm>
            <a:custGeom>
              <a:avLst/>
              <a:gdLst/>
              <a:ahLst/>
              <a:cxnLst/>
              <a:rect l="l" t="t" r="r" b="b"/>
              <a:pathLst>
                <a:path w="1566545" h="2538095">
                  <a:moveTo>
                    <a:pt x="1385821" y="2091140"/>
                  </a:moveTo>
                  <a:lnTo>
                    <a:pt x="752437" y="2091140"/>
                  </a:lnTo>
                  <a:lnTo>
                    <a:pt x="752437" y="2537933"/>
                  </a:lnTo>
                  <a:lnTo>
                    <a:pt x="1385821" y="2537933"/>
                  </a:lnTo>
                  <a:lnTo>
                    <a:pt x="1385821" y="2091140"/>
                  </a:lnTo>
                  <a:close/>
                </a:path>
                <a:path w="1566545" h="2538095">
                  <a:moveTo>
                    <a:pt x="1385821" y="0"/>
                  </a:moveTo>
                  <a:lnTo>
                    <a:pt x="547103" y="0"/>
                  </a:lnTo>
                  <a:lnTo>
                    <a:pt x="0" y="1658483"/>
                  </a:lnTo>
                  <a:lnTo>
                    <a:pt x="0" y="2091140"/>
                  </a:lnTo>
                  <a:lnTo>
                    <a:pt x="1566025" y="2091140"/>
                  </a:lnTo>
                  <a:lnTo>
                    <a:pt x="1566025" y="1658483"/>
                  </a:lnTo>
                  <a:lnTo>
                    <a:pt x="472655" y="1658483"/>
                  </a:lnTo>
                  <a:lnTo>
                    <a:pt x="752437" y="578411"/>
                  </a:lnTo>
                  <a:lnTo>
                    <a:pt x="1385821" y="578411"/>
                  </a:lnTo>
                  <a:lnTo>
                    <a:pt x="1385821" y="0"/>
                  </a:lnTo>
                  <a:close/>
                </a:path>
                <a:path w="1566545" h="2538095">
                  <a:moveTo>
                    <a:pt x="1385821" y="578411"/>
                  </a:moveTo>
                  <a:lnTo>
                    <a:pt x="752437" y="578411"/>
                  </a:lnTo>
                  <a:lnTo>
                    <a:pt x="752437" y="1658483"/>
                  </a:lnTo>
                  <a:lnTo>
                    <a:pt x="1385821" y="1658483"/>
                  </a:lnTo>
                  <a:lnTo>
                    <a:pt x="1385821" y="5784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90548" y="4396652"/>
            <a:ext cx="9352280" cy="122982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950" b="1" spc="5" dirty="0">
                <a:solidFill>
                  <a:srgbClr val="FFFFFF"/>
                </a:solidFill>
                <a:latin typeface="Microsoft YaHei"/>
                <a:cs typeface="Microsoft YaHei"/>
              </a:rPr>
              <a:t>Машины и системы для изготовления этикеток</a:t>
            </a:r>
            <a:endParaRPr sz="3950" dirty="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85306" y="6016226"/>
            <a:ext cx="1734820" cy="10109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5" dirty="0">
                <a:solidFill>
                  <a:srgbClr val="FFFFFF"/>
                </a:solidFill>
                <a:latin typeface="Microsoft YaHei"/>
                <a:cs typeface="Microsoft YaHei"/>
              </a:rPr>
              <a:t>SG-LC</a:t>
            </a:r>
            <a:r>
              <a:rPr sz="2200" spc="-50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Microsoft YaHei"/>
                <a:cs typeface="Microsoft YaHei"/>
              </a:rPr>
              <a:t>30</a:t>
            </a:r>
            <a:endParaRPr sz="22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480"/>
              </a:spcBef>
            </a:pPr>
            <a:r>
              <a:rPr sz="2200" spc="-10" dirty="0">
                <a:solidFill>
                  <a:srgbClr val="FFFFFF"/>
                </a:solidFill>
                <a:latin typeface="Microsoft YaHei"/>
                <a:cs typeface="Microsoft YaHei"/>
              </a:rPr>
              <a:t>SG-SALF</a:t>
            </a:r>
            <a:r>
              <a:rPr sz="2200" spc="-6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Microsoft YaHei"/>
                <a:cs typeface="Microsoft YaHei"/>
              </a:rPr>
              <a:t>350</a:t>
            </a:r>
            <a:endParaRPr sz="22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30896" y="6016226"/>
            <a:ext cx="16929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5" dirty="0">
                <a:solidFill>
                  <a:srgbClr val="FFFFFF"/>
                </a:solidFill>
                <a:latin typeface="Microsoft YaHei"/>
                <a:cs typeface="Microsoft YaHei"/>
              </a:rPr>
              <a:t>SG-LC</a:t>
            </a:r>
            <a:r>
              <a:rPr sz="2200" spc="-6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Microsoft YaHei"/>
                <a:cs typeface="Microsoft YaHei"/>
              </a:rPr>
              <a:t>30Pro</a:t>
            </a:r>
            <a:endParaRPr sz="22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27" y="2800394"/>
            <a:ext cx="20112355" cy="7249159"/>
            <a:chOff x="-4127" y="2800394"/>
            <a:chExt cx="20112355" cy="7249159"/>
          </a:xfrm>
        </p:grpSpPr>
        <p:sp>
          <p:nvSpPr>
            <p:cNvPr id="3" name="object 3"/>
            <p:cNvSpPr/>
            <p:nvPr/>
          </p:nvSpPr>
          <p:spPr>
            <a:xfrm>
              <a:off x="8387178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23797" y="4441226"/>
              <a:ext cx="10680700" cy="4693285"/>
            </a:xfrm>
            <a:custGeom>
              <a:avLst/>
              <a:gdLst/>
              <a:ahLst/>
              <a:cxnLst/>
              <a:rect l="l" t="t" r="r" b="b"/>
              <a:pathLst>
                <a:path w="10680700" h="4693284">
                  <a:moveTo>
                    <a:pt x="10680301" y="0"/>
                  </a:moveTo>
                  <a:lnTo>
                    <a:pt x="3498951" y="0"/>
                  </a:lnTo>
                  <a:lnTo>
                    <a:pt x="0" y="4693050"/>
                  </a:lnTo>
                  <a:lnTo>
                    <a:pt x="10680301" y="4693050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8240" y="539831"/>
            <a:ext cx="1395752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000" spc="-10" dirty="0"/>
              <a:t>Рулонная машина для изготовления этикеток</a:t>
            </a:r>
            <a:endParaRPr sz="4000" spc="-10" dirty="0"/>
          </a:p>
        </p:txBody>
      </p:sp>
      <p:sp>
        <p:nvSpPr>
          <p:cNvPr id="7" name="object 7"/>
          <p:cNvSpPr txBox="1"/>
          <p:nvPr/>
        </p:nvSpPr>
        <p:spPr>
          <a:xfrm>
            <a:off x="12965752" y="4415939"/>
            <a:ext cx="6518275" cy="3927998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Компактный размер станка: 1025 мм x 605 мм x 560 мм</a:t>
            </a:r>
          </a:p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рулонных материалов, резка + съем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намотка</a:t>
            </a:r>
          </a:p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ширина материала: 350 мм Минимальная ширина материала: 100 мм Максимальная ширина резки: 280 мм</a:t>
            </a:r>
          </a:p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Максимальный формат: 280х240 мм</a:t>
            </a:r>
          </a:p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Диаметр рулона: 250 мм (длина рулона около 500 м)</a:t>
            </a:r>
          </a:p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Поддерживается программное обеспечение для верстки этикеток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Автоматический набор текста с добавлением маркерных точек</a:t>
            </a:r>
          </a:p>
          <a:p>
            <a:pPr marL="327025" indent="-314960" algn="just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Готовый обработанный рулон с материалом может быть совместима с машинами для автоматического съема этикетки и ее наклейки на готовую продукцию.</a:t>
            </a:r>
            <a:endParaRPr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633536" y="4163972"/>
            <a:ext cx="6410325" cy="4989830"/>
            <a:chOff x="1633536" y="4163972"/>
            <a:chExt cx="6410325" cy="498983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3536" y="4163972"/>
              <a:ext cx="6410327" cy="49895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3820" y="4294633"/>
              <a:ext cx="6021282" cy="46134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56551" y="1018460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18334" y="1493117"/>
            <a:ext cx="161988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</a:t>
            </a:r>
            <a:r>
              <a:rPr sz="2950" b="1" spc="-75" dirty="0">
                <a:solidFill>
                  <a:srgbClr val="006FC0"/>
                </a:solidFill>
                <a:latin typeface="Microsoft YaHei"/>
                <a:cs typeface="Microsoft YaHei"/>
              </a:rPr>
              <a:t>L</a:t>
            </a: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C30</a:t>
            </a:r>
            <a:endParaRPr sz="295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0363065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0856" y="8159177"/>
            <a:ext cx="5415280" cy="994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5055" marR="30480" algn="ctr">
              <a:lnSpc>
                <a:spcPct val="121600"/>
              </a:lnSpc>
              <a:spcBef>
                <a:spcPts val="100"/>
              </a:spcBef>
              <a:tabLst>
                <a:tab pos="1635125" algn="l"/>
                <a:tab pos="1775460" algn="l"/>
                <a:tab pos="1915160" algn="l"/>
                <a:tab pos="2055495" algn="l"/>
                <a:tab pos="2335530" algn="l"/>
                <a:tab pos="2615565" algn="l"/>
                <a:tab pos="2895600" algn="l"/>
                <a:tab pos="3175635" algn="l"/>
                <a:tab pos="3315970" algn="l"/>
                <a:tab pos="3455670" algn="l"/>
                <a:tab pos="3735704" algn="l"/>
                <a:tab pos="3876040" algn="l"/>
                <a:tab pos="4016375" algn="l"/>
                <a:tab pos="4296410" algn="l"/>
                <a:tab pos="443611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Резка под давлением + автоматическая съем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,  получение готового продукта. 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89850" y="8158970"/>
            <a:ext cx="4802420" cy="1332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Стабильная производительность , и после приладки материала нет необходимости в ручном регулировании и вся резка осуществляется автоматически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89318" y="8158970"/>
            <a:ext cx="4586038" cy="656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производства малотиражной персонализированный этикетки.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161988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G-</a:t>
            </a:r>
            <a:r>
              <a:rPr sz="2950" b="1" spc="-75" dirty="0">
                <a:solidFill>
                  <a:srgbClr val="006FC0"/>
                </a:solidFill>
                <a:latin typeface="Microsoft YaHei"/>
                <a:cs typeface="Microsoft YaHei"/>
              </a:rPr>
              <a:t>L</a:t>
            </a: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C30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3" name="object 63"/>
          <p:cNvSpPr txBox="1"/>
          <p:nvPr/>
        </p:nvSpPr>
        <p:spPr>
          <a:xfrm>
            <a:off x="856551" y="10703036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27" y="2800394"/>
            <a:ext cx="20112355" cy="7249159"/>
            <a:chOff x="-4127" y="2800394"/>
            <a:chExt cx="20112355" cy="7249159"/>
          </a:xfrm>
        </p:grpSpPr>
        <p:sp>
          <p:nvSpPr>
            <p:cNvPr id="3" name="object 3"/>
            <p:cNvSpPr/>
            <p:nvPr/>
          </p:nvSpPr>
          <p:spPr>
            <a:xfrm>
              <a:off x="7969391" y="2809757"/>
              <a:ext cx="6962140" cy="7235825"/>
            </a:xfrm>
            <a:custGeom>
              <a:avLst/>
              <a:gdLst/>
              <a:ahLst/>
              <a:cxnLst/>
              <a:rect l="l" t="t" r="r" b="b"/>
              <a:pathLst>
                <a:path w="6962140" h="7235825">
                  <a:moveTo>
                    <a:pt x="1580056" y="0"/>
                  </a:moveTo>
                  <a:lnTo>
                    <a:pt x="6962091" y="7235381"/>
                  </a:lnTo>
                </a:path>
                <a:path w="6962140" h="7235825">
                  <a:moveTo>
                    <a:pt x="0" y="7235486"/>
                  </a:moveTo>
                  <a:lnTo>
                    <a:pt x="6962091" y="7235486"/>
                  </a:lnTo>
                </a:path>
                <a:path w="6962140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534696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86107" y="4294633"/>
              <a:ext cx="10918190" cy="5750560"/>
            </a:xfrm>
            <a:custGeom>
              <a:avLst/>
              <a:gdLst/>
              <a:ahLst/>
              <a:cxnLst/>
              <a:rect l="l" t="t" r="r" b="b"/>
              <a:pathLst>
                <a:path w="10918190" h="5750559">
                  <a:moveTo>
                    <a:pt x="10917990" y="0"/>
                  </a:moveTo>
                  <a:lnTo>
                    <a:pt x="3576645" y="0"/>
                  </a:lnTo>
                  <a:lnTo>
                    <a:pt x="0" y="5750505"/>
                  </a:lnTo>
                  <a:lnTo>
                    <a:pt x="10917990" y="5750505"/>
                  </a:lnTo>
                  <a:lnTo>
                    <a:pt x="109179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14176277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17545" algn="l"/>
              </a:tabLst>
            </a:pPr>
            <a:r>
              <a:rPr lang="ru-RU" sz="4400" spc="-10" dirty="0"/>
              <a:t>Система для изготовления этикеток </a:t>
            </a:r>
            <a:r>
              <a:rPr lang="en-US" sz="4400" spc="-10" dirty="0"/>
              <a:t>all-in-one</a:t>
            </a:r>
            <a:endParaRPr sz="4400"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12954654" y="4295237"/>
            <a:ext cx="7042150" cy="5138586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машина 2310 мм x 827 мм x 1443 мм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Интегрированная печать +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контурная резка + съем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продольная резка + намотка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скорость: 1 м/мин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ширина рулона: 350 мм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Максимальный диаметр рулона для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ламинирования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300 мм Максимальный диаметр устройства для перемотки: 300 мм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Максимальный диаметр рулона для съема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 мм 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Минимальная ширина материала: 100 мм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длина одной подачи: 400 мм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Диаметр рулона: 500 мм (длина рулона около 1000 м)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Печатный модуль - принтер </a:t>
            </a:r>
            <a:r>
              <a:rPr lang="ru-RU" sz="165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Epson</a:t>
            </a: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C6530A.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Встроенный управляющий компьютер, независимое программное обеспечение для управления, управление с помощью одной клавиши.</a:t>
            </a:r>
          </a:p>
          <a:p>
            <a:pPr marL="327025" indent="-314960">
              <a:lnSpc>
                <a:spcPct val="100000"/>
              </a:lnSpc>
              <a:spcBef>
                <a:spcPts val="690"/>
              </a:spcBef>
              <a:buAutoNum type="arabicPeriod"/>
              <a:tabLst>
                <a:tab pos="327660" algn="l"/>
              </a:tabLst>
            </a:pPr>
            <a:r>
              <a:rPr lang="ru-RU" sz="16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Вспомогательное программное обеспечение.</a:t>
            </a:r>
            <a:endParaRPr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26045" y="3469213"/>
            <a:ext cx="8530590" cy="5932170"/>
            <a:chOff x="926045" y="3469213"/>
            <a:chExt cx="8530590" cy="59321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045" y="3469213"/>
              <a:ext cx="8530211" cy="59316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7190" y="3670045"/>
              <a:ext cx="7979861" cy="54082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18334" y="1493117"/>
            <a:ext cx="23291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SG-SALF350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8127" y="528121"/>
            <a:ext cx="11530965" cy="82009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195"/>
              </a:spcBef>
            </a:pPr>
            <a:r>
              <a:rPr lang="ru-RU" sz="2650" spc="-10" dirty="0">
                <a:solidFill>
                  <a:srgbClr val="525252"/>
                </a:solidFill>
                <a:latin typeface="Segoe UI Black"/>
                <a:cs typeface="Segoe UI Black"/>
              </a:rPr>
              <a:t>Схематичное изображение функционального модуля универсальной этикеточной машины</a:t>
            </a:r>
            <a:endParaRPr sz="2650" dirty="0"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0989" y="3277355"/>
            <a:ext cx="14855825" cy="5899150"/>
            <a:chOff x="153293" y="3471674"/>
            <a:chExt cx="14855825" cy="58991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1088" y="4121246"/>
              <a:ext cx="8516327" cy="5152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0074" y="3545442"/>
              <a:ext cx="8594502" cy="5824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8805" y="3822260"/>
              <a:ext cx="3378431" cy="69582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67911" y="3885850"/>
              <a:ext cx="3222625" cy="588010"/>
            </a:xfrm>
            <a:custGeom>
              <a:avLst/>
              <a:gdLst/>
              <a:ahLst/>
              <a:cxnLst/>
              <a:rect l="l" t="t" r="r" b="b"/>
              <a:pathLst>
                <a:path w="3222625" h="588010">
                  <a:moveTo>
                    <a:pt x="3199902" y="48584"/>
                  </a:moveTo>
                  <a:lnTo>
                    <a:pt x="3199902" y="583123"/>
                  </a:lnTo>
                  <a:lnTo>
                    <a:pt x="3204614" y="587835"/>
                  </a:lnTo>
                  <a:lnTo>
                    <a:pt x="3222414" y="587835"/>
                  </a:lnTo>
                  <a:lnTo>
                    <a:pt x="3222414" y="577364"/>
                  </a:lnTo>
                  <a:lnTo>
                    <a:pt x="3220844" y="577364"/>
                  </a:lnTo>
                  <a:lnTo>
                    <a:pt x="3210373" y="566893"/>
                  </a:lnTo>
                  <a:lnTo>
                    <a:pt x="3220844" y="566893"/>
                  </a:lnTo>
                  <a:lnTo>
                    <a:pt x="3220844" y="59055"/>
                  </a:lnTo>
                  <a:lnTo>
                    <a:pt x="3210373" y="59055"/>
                  </a:lnTo>
                  <a:lnTo>
                    <a:pt x="3199902" y="48584"/>
                  </a:lnTo>
                  <a:close/>
                </a:path>
                <a:path w="3222625" h="588010">
                  <a:moveTo>
                    <a:pt x="3220844" y="566893"/>
                  </a:moveTo>
                  <a:lnTo>
                    <a:pt x="3210373" y="566893"/>
                  </a:lnTo>
                  <a:lnTo>
                    <a:pt x="3220844" y="577364"/>
                  </a:lnTo>
                  <a:lnTo>
                    <a:pt x="3220844" y="566893"/>
                  </a:lnTo>
                  <a:close/>
                </a:path>
                <a:path w="3222625" h="588010">
                  <a:moveTo>
                    <a:pt x="3222414" y="566893"/>
                  </a:moveTo>
                  <a:lnTo>
                    <a:pt x="3220844" y="566893"/>
                  </a:lnTo>
                  <a:lnTo>
                    <a:pt x="3220844" y="577364"/>
                  </a:lnTo>
                  <a:lnTo>
                    <a:pt x="3222414" y="577364"/>
                  </a:lnTo>
                  <a:lnTo>
                    <a:pt x="3222414" y="566893"/>
                  </a:lnTo>
                  <a:close/>
                </a:path>
                <a:path w="3222625" h="588010">
                  <a:moveTo>
                    <a:pt x="83243" y="0"/>
                  </a:moveTo>
                  <a:lnTo>
                    <a:pt x="78322" y="2931"/>
                  </a:lnTo>
                  <a:lnTo>
                    <a:pt x="0" y="48584"/>
                  </a:lnTo>
                  <a:lnTo>
                    <a:pt x="78322" y="94237"/>
                  </a:lnTo>
                  <a:lnTo>
                    <a:pt x="83243" y="97169"/>
                  </a:lnTo>
                  <a:lnTo>
                    <a:pt x="89735" y="95494"/>
                  </a:lnTo>
                  <a:lnTo>
                    <a:pt x="92562" y="90468"/>
                  </a:lnTo>
                  <a:lnTo>
                    <a:pt x="95494" y="85547"/>
                  </a:lnTo>
                  <a:lnTo>
                    <a:pt x="93819" y="79055"/>
                  </a:lnTo>
                  <a:lnTo>
                    <a:pt x="88793" y="76228"/>
                  </a:lnTo>
                  <a:lnTo>
                    <a:pt x="59354" y="59055"/>
                  </a:lnTo>
                  <a:lnTo>
                    <a:pt x="20732" y="59055"/>
                  </a:lnTo>
                  <a:lnTo>
                    <a:pt x="20732" y="38114"/>
                  </a:lnTo>
                  <a:lnTo>
                    <a:pt x="59354" y="38114"/>
                  </a:lnTo>
                  <a:lnTo>
                    <a:pt x="88793" y="20941"/>
                  </a:lnTo>
                  <a:lnTo>
                    <a:pt x="93819" y="18114"/>
                  </a:lnTo>
                  <a:lnTo>
                    <a:pt x="95494" y="11622"/>
                  </a:lnTo>
                  <a:lnTo>
                    <a:pt x="92562" y="6701"/>
                  </a:lnTo>
                  <a:lnTo>
                    <a:pt x="89735" y="1675"/>
                  </a:lnTo>
                  <a:lnTo>
                    <a:pt x="83243" y="0"/>
                  </a:lnTo>
                  <a:close/>
                </a:path>
                <a:path w="3222625" h="588010">
                  <a:moveTo>
                    <a:pt x="59354" y="38114"/>
                  </a:moveTo>
                  <a:lnTo>
                    <a:pt x="20732" y="38114"/>
                  </a:lnTo>
                  <a:lnTo>
                    <a:pt x="20732" y="59055"/>
                  </a:lnTo>
                  <a:lnTo>
                    <a:pt x="59354" y="59055"/>
                  </a:lnTo>
                  <a:lnTo>
                    <a:pt x="56841" y="57589"/>
                  </a:lnTo>
                  <a:lnTo>
                    <a:pt x="25967" y="57589"/>
                  </a:lnTo>
                  <a:lnTo>
                    <a:pt x="25967" y="39579"/>
                  </a:lnTo>
                  <a:lnTo>
                    <a:pt x="56841" y="39579"/>
                  </a:lnTo>
                  <a:lnTo>
                    <a:pt x="59354" y="38114"/>
                  </a:lnTo>
                  <a:close/>
                </a:path>
                <a:path w="3222625" h="588010">
                  <a:moveTo>
                    <a:pt x="3216132" y="38114"/>
                  </a:moveTo>
                  <a:lnTo>
                    <a:pt x="59354" y="38114"/>
                  </a:lnTo>
                  <a:lnTo>
                    <a:pt x="41404" y="48584"/>
                  </a:lnTo>
                  <a:lnTo>
                    <a:pt x="59354" y="59055"/>
                  </a:lnTo>
                  <a:lnTo>
                    <a:pt x="3199902" y="59055"/>
                  </a:lnTo>
                  <a:lnTo>
                    <a:pt x="3199902" y="48584"/>
                  </a:lnTo>
                  <a:lnTo>
                    <a:pt x="3220844" y="48584"/>
                  </a:lnTo>
                  <a:lnTo>
                    <a:pt x="3220844" y="42825"/>
                  </a:lnTo>
                  <a:lnTo>
                    <a:pt x="3216132" y="38114"/>
                  </a:lnTo>
                  <a:close/>
                </a:path>
                <a:path w="3222625" h="588010">
                  <a:moveTo>
                    <a:pt x="3220844" y="48584"/>
                  </a:moveTo>
                  <a:lnTo>
                    <a:pt x="3199902" y="48584"/>
                  </a:lnTo>
                  <a:lnTo>
                    <a:pt x="3210373" y="59055"/>
                  </a:lnTo>
                  <a:lnTo>
                    <a:pt x="3220844" y="59055"/>
                  </a:lnTo>
                  <a:lnTo>
                    <a:pt x="3220844" y="48584"/>
                  </a:lnTo>
                  <a:close/>
                </a:path>
                <a:path w="3222625" h="588010">
                  <a:moveTo>
                    <a:pt x="25967" y="39579"/>
                  </a:moveTo>
                  <a:lnTo>
                    <a:pt x="25967" y="57589"/>
                  </a:lnTo>
                  <a:lnTo>
                    <a:pt x="41404" y="48584"/>
                  </a:lnTo>
                  <a:lnTo>
                    <a:pt x="25967" y="39579"/>
                  </a:lnTo>
                  <a:close/>
                </a:path>
                <a:path w="3222625" h="588010">
                  <a:moveTo>
                    <a:pt x="41404" y="48584"/>
                  </a:moveTo>
                  <a:lnTo>
                    <a:pt x="25967" y="57589"/>
                  </a:lnTo>
                  <a:lnTo>
                    <a:pt x="56841" y="57589"/>
                  </a:lnTo>
                  <a:lnTo>
                    <a:pt x="41404" y="48584"/>
                  </a:lnTo>
                  <a:close/>
                </a:path>
                <a:path w="3222625" h="588010">
                  <a:moveTo>
                    <a:pt x="56841" y="39579"/>
                  </a:moveTo>
                  <a:lnTo>
                    <a:pt x="25967" y="39579"/>
                  </a:lnTo>
                  <a:lnTo>
                    <a:pt x="41404" y="48584"/>
                  </a:lnTo>
                  <a:lnTo>
                    <a:pt x="56841" y="395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2485" y="4685501"/>
              <a:ext cx="2706200" cy="2495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71068" y="4749174"/>
              <a:ext cx="2550795" cy="97790"/>
            </a:xfrm>
            <a:custGeom>
              <a:avLst/>
              <a:gdLst/>
              <a:ahLst/>
              <a:cxnLst/>
              <a:rect l="l" t="t" r="r" b="b"/>
              <a:pathLst>
                <a:path w="2550795" h="97789">
                  <a:moveTo>
                    <a:pt x="83243" y="0"/>
                  </a:moveTo>
                  <a:lnTo>
                    <a:pt x="78322" y="2931"/>
                  </a:lnTo>
                  <a:lnTo>
                    <a:pt x="0" y="48584"/>
                  </a:lnTo>
                  <a:lnTo>
                    <a:pt x="78322" y="94237"/>
                  </a:lnTo>
                  <a:lnTo>
                    <a:pt x="83243" y="97169"/>
                  </a:lnTo>
                  <a:lnTo>
                    <a:pt x="89735" y="95494"/>
                  </a:lnTo>
                  <a:lnTo>
                    <a:pt x="92562" y="90468"/>
                  </a:lnTo>
                  <a:lnTo>
                    <a:pt x="95494" y="85547"/>
                  </a:lnTo>
                  <a:lnTo>
                    <a:pt x="93819" y="79055"/>
                  </a:lnTo>
                  <a:lnTo>
                    <a:pt x="88793" y="76228"/>
                  </a:lnTo>
                  <a:lnTo>
                    <a:pt x="59354" y="59055"/>
                  </a:lnTo>
                  <a:lnTo>
                    <a:pt x="20732" y="59055"/>
                  </a:lnTo>
                  <a:lnTo>
                    <a:pt x="20732" y="38114"/>
                  </a:lnTo>
                  <a:lnTo>
                    <a:pt x="59354" y="38114"/>
                  </a:lnTo>
                  <a:lnTo>
                    <a:pt x="88793" y="20941"/>
                  </a:lnTo>
                  <a:lnTo>
                    <a:pt x="93819" y="18114"/>
                  </a:lnTo>
                  <a:lnTo>
                    <a:pt x="95494" y="11622"/>
                  </a:lnTo>
                  <a:lnTo>
                    <a:pt x="92562" y="6701"/>
                  </a:lnTo>
                  <a:lnTo>
                    <a:pt x="89735" y="1675"/>
                  </a:lnTo>
                  <a:lnTo>
                    <a:pt x="83243" y="0"/>
                  </a:lnTo>
                  <a:close/>
                </a:path>
                <a:path w="2550795" h="97789">
                  <a:moveTo>
                    <a:pt x="59354" y="38114"/>
                  </a:moveTo>
                  <a:lnTo>
                    <a:pt x="20732" y="38114"/>
                  </a:lnTo>
                  <a:lnTo>
                    <a:pt x="20732" y="59055"/>
                  </a:lnTo>
                  <a:lnTo>
                    <a:pt x="59354" y="59055"/>
                  </a:lnTo>
                  <a:lnTo>
                    <a:pt x="56841" y="57589"/>
                  </a:lnTo>
                  <a:lnTo>
                    <a:pt x="25967" y="57589"/>
                  </a:lnTo>
                  <a:lnTo>
                    <a:pt x="25967" y="39579"/>
                  </a:lnTo>
                  <a:lnTo>
                    <a:pt x="56841" y="39579"/>
                  </a:lnTo>
                  <a:lnTo>
                    <a:pt x="59354" y="38114"/>
                  </a:lnTo>
                  <a:close/>
                </a:path>
                <a:path w="2550795" h="97789">
                  <a:moveTo>
                    <a:pt x="2550707" y="38114"/>
                  </a:moveTo>
                  <a:lnTo>
                    <a:pt x="59354" y="38114"/>
                  </a:lnTo>
                  <a:lnTo>
                    <a:pt x="41404" y="48584"/>
                  </a:lnTo>
                  <a:lnTo>
                    <a:pt x="59354" y="59055"/>
                  </a:lnTo>
                  <a:lnTo>
                    <a:pt x="2550707" y="59055"/>
                  </a:lnTo>
                  <a:lnTo>
                    <a:pt x="2550707" y="38114"/>
                  </a:lnTo>
                  <a:close/>
                </a:path>
                <a:path w="2550795" h="97789">
                  <a:moveTo>
                    <a:pt x="25967" y="39579"/>
                  </a:moveTo>
                  <a:lnTo>
                    <a:pt x="25967" y="57589"/>
                  </a:lnTo>
                  <a:lnTo>
                    <a:pt x="41404" y="48584"/>
                  </a:lnTo>
                  <a:lnTo>
                    <a:pt x="25967" y="39579"/>
                  </a:lnTo>
                  <a:close/>
                </a:path>
                <a:path w="2550795" h="97789">
                  <a:moveTo>
                    <a:pt x="41404" y="48584"/>
                  </a:moveTo>
                  <a:lnTo>
                    <a:pt x="25967" y="57589"/>
                  </a:lnTo>
                  <a:lnTo>
                    <a:pt x="56841" y="57589"/>
                  </a:lnTo>
                  <a:lnTo>
                    <a:pt x="41404" y="48584"/>
                  </a:lnTo>
                  <a:close/>
                </a:path>
                <a:path w="2550795" h="97789">
                  <a:moveTo>
                    <a:pt x="56841" y="39579"/>
                  </a:moveTo>
                  <a:lnTo>
                    <a:pt x="25967" y="39579"/>
                  </a:lnTo>
                  <a:lnTo>
                    <a:pt x="41404" y="48584"/>
                  </a:lnTo>
                  <a:lnTo>
                    <a:pt x="56841" y="395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2485" y="7322866"/>
              <a:ext cx="2706200" cy="24831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71068" y="7386267"/>
              <a:ext cx="2550795" cy="97790"/>
            </a:xfrm>
            <a:custGeom>
              <a:avLst/>
              <a:gdLst/>
              <a:ahLst/>
              <a:cxnLst/>
              <a:rect l="l" t="t" r="r" b="b"/>
              <a:pathLst>
                <a:path w="2550795" h="97790">
                  <a:moveTo>
                    <a:pt x="83243" y="0"/>
                  </a:moveTo>
                  <a:lnTo>
                    <a:pt x="78322" y="2931"/>
                  </a:lnTo>
                  <a:lnTo>
                    <a:pt x="0" y="48584"/>
                  </a:lnTo>
                  <a:lnTo>
                    <a:pt x="78322" y="94237"/>
                  </a:lnTo>
                  <a:lnTo>
                    <a:pt x="83243" y="97169"/>
                  </a:lnTo>
                  <a:lnTo>
                    <a:pt x="89735" y="95494"/>
                  </a:lnTo>
                  <a:lnTo>
                    <a:pt x="92562" y="90468"/>
                  </a:lnTo>
                  <a:lnTo>
                    <a:pt x="95494" y="85547"/>
                  </a:lnTo>
                  <a:lnTo>
                    <a:pt x="93819" y="79055"/>
                  </a:lnTo>
                  <a:lnTo>
                    <a:pt x="88793" y="76228"/>
                  </a:lnTo>
                  <a:lnTo>
                    <a:pt x="59354" y="59055"/>
                  </a:lnTo>
                  <a:lnTo>
                    <a:pt x="20732" y="59055"/>
                  </a:lnTo>
                  <a:lnTo>
                    <a:pt x="20732" y="38114"/>
                  </a:lnTo>
                  <a:lnTo>
                    <a:pt x="59354" y="38114"/>
                  </a:lnTo>
                  <a:lnTo>
                    <a:pt x="88793" y="20941"/>
                  </a:lnTo>
                  <a:lnTo>
                    <a:pt x="93819" y="18114"/>
                  </a:lnTo>
                  <a:lnTo>
                    <a:pt x="95494" y="11622"/>
                  </a:lnTo>
                  <a:lnTo>
                    <a:pt x="92562" y="6701"/>
                  </a:lnTo>
                  <a:lnTo>
                    <a:pt x="89735" y="1675"/>
                  </a:lnTo>
                  <a:lnTo>
                    <a:pt x="83243" y="0"/>
                  </a:lnTo>
                  <a:close/>
                </a:path>
                <a:path w="2550795" h="97790">
                  <a:moveTo>
                    <a:pt x="59354" y="38114"/>
                  </a:moveTo>
                  <a:lnTo>
                    <a:pt x="20732" y="38114"/>
                  </a:lnTo>
                  <a:lnTo>
                    <a:pt x="20732" y="59055"/>
                  </a:lnTo>
                  <a:lnTo>
                    <a:pt x="59354" y="59055"/>
                  </a:lnTo>
                  <a:lnTo>
                    <a:pt x="56841" y="57589"/>
                  </a:lnTo>
                  <a:lnTo>
                    <a:pt x="25967" y="57589"/>
                  </a:lnTo>
                  <a:lnTo>
                    <a:pt x="25967" y="39579"/>
                  </a:lnTo>
                  <a:lnTo>
                    <a:pt x="56841" y="39579"/>
                  </a:lnTo>
                  <a:lnTo>
                    <a:pt x="59354" y="38114"/>
                  </a:lnTo>
                  <a:close/>
                </a:path>
                <a:path w="2550795" h="97790">
                  <a:moveTo>
                    <a:pt x="2550707" y="38114"/>
                  </a:moveTo>
                  <a:lnTo>
                    <a:pt x="59354" y="38114"/>
                  </a:lnTo>
                  <a:lnTo>
                    <a:pt x="41404" y="48584"/>
                  </a:lnTo>
                  <a:lnTo>
                    <a:pt x="59354" y="59055"/>
                  </a:lnTo>
                  <a:lnTo>
                    <a:pt x="2550707" y="59055"/>
                  </a:lnTo>
                  <a:lnTo>
                    <a:pt x="2550707" y="38114"/>
                  </a:lnTo>
                  <a:close/>
                </a:path>
                <a:path w="2550795" h="97790">
                  <a:moveTo>
                    <a:pt x="25967" y="39579"/>
                  </a:moveTo>
                  <a:lnTo>
                    <a:pt x="25967" y="57589"/>
                  </a:lnTo>
                  <a:lnTo>
                    <a:pt x="41404" y="48584"/>
                  </a:lnTo>
                  <a:lnTo>
                    <a:pt x="25967" y="39579"/>
                  </a:lnTo>
                  <a:close/>
                </a:path>
                <a:path w="2550795" h="97790">
                  <a:moveTo>
                    <a:pt x="41404" y="48584"/>
                  </a:moveTo>
                  <a:lnTo>
                    <a:pt x="25967" y="57589"/>
                  </a:lnTo>
                  <a:lnTo>
                    <a:pt x="56841" y="57589"/>
                  </a:lnTo>
                  <a:lnTo>
                    <a:pt x="41404" y="48584"/>
                  </a:lnTo>
                  <a:close/>
                </a:path>
                <a:path w="2550795" h="97790">
                  <a:moveTo>
                    <a:pt x="56841" y="39579"/>
                  </a:moveTo>
                  <a:lnTo>
                    <a:pt x="25967" y="39579"/>
                  </a:lnTo>
                  <a:lnTo>
                    <a:pt x="41404" y="48584"/>
                  </a:lnTo>
                  <a:lnTo>
                    <a:pt x="56841" y="395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72064" y="3471674"/>
              <a:ext cx="4758075" cy="87793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607560" y="3535075"/>
              <a:ext cx="4602480" cy="770890"/>
            </a:xfrm>
            <a:custGeom>
              <a:avLst/>
              <a:gdLst/>
              <a:ahLst/>
              <a:cxnLst/>
              <a:rect l="l" t="t" r="r" b="b"/>
              <a:pathLst>
                <a:path w="4602480" h="770889">
                  <a:moveTo>
                    <a:pt x="4543122" y="38114"/>
                  </a:moveTo>
                  <a:lnTo>
                    <a:pt x="4711" y="38114"/>
                  </a:lnTo>
                  <a:lnTo>
                    <a:pt x="0" y="42825"/>
                  </a:lnTo>
                  <a:lnTo>
                    <a:pt x="0" y="770552"/>
                  </a:lnTo>
                  <a:lnTo>
                    <a:pt x="20941" y="770552"/>
                  </a:lnTo>
                  <a:lnTo>
                    <a:pt x="20941" y="59055"/>
                  </a:lnTo>
                  <a:lnTo>
                    <a:pt x="10470" y="59055"/>
                  </a:lnTo>
                  <a:lnTo>
                    <a:pt x="20941" y="48584"/>
                  </a:lnTo>
                  <a:lnTo>
                    <a:pt x="4561072" y="48584"/>
                  </a:lnTo>
                  <a:lnTo>
                    <a:pt x="4543122" y="38114"/>
                  </a:lnTo>
                  <a:close/>
                </a:path>
                <a:path w="4602480" h="770889">
                  <a:moveTo>
                    <a:pt x="4561072" y="48584"/>
                  </a:moveTo>
                  <a:lnTo>
                    <a:pt x="4513684" y="76228"/>
                  </a:lnTo>
                  <a:lnTo>
                    <a:pt x="4508658" y="79055"/>
                  </a:lnTo>
                  <a:lnTo>
                    <a:pt x="4506983" y="85547"/>
                  </a:lnTo>
                  <a:lnTo>
                    <a:pt x="4509915" y="90468"/>
                  </a:lnTo>
                  <a:lnTo>
                    <a:pt x="4512742" y="95494"/>
                  </a:lnTo>
                  <a:lnTo>
                    <a:pt x="4519234" y="97169"/>
                  </a:lnTo>
                  <a:lnTo>
                    <a:pt x="4524155" y="94237"/>
                  </a:lnTo>
                  <a:lnTo>
                    <a:pt x="4584513" y="59055"/>
                  </a:lnTo>
                  <a:lnTo>
                    <a:pt x="4581850" y="59055"/>
                  </a:lnTo>
                  <a:lnTo>
                    <a:pt x="4581850" y="57589"/>
                  </a:lnTo>
                  <a:lnTo>
                    <a:pt x="4576509" y="57589"/>
                  </a:lnTo>
                  <a:lnTo>
                    <a:pt x="4561072" y="48584"/>
                  </a:lnTo>
                  <a:close/>
                </a:path>
                <a:path w="4602480" h="770889">
                  <a:moveTo>
                    <a:pt x="20941" y="48584"/>
                  </a:moveTo>
                  <a:lnTo>
                    <a:pt x="10470" y="59055"/>
                  </a:lnTo>
                  <a:lnTo>
                    <a:pt x="20941" y="59055"/>
                  </a:lnTo>
                  <a:lnTo>
                    <a:pt x="20941" y="48584"/>
                  </a:lnTo>
                  <a:close/>
                </a:path>
                <a:path w="4602480" h="770889">
                  <a:moveTo>
                    <a:pt x="4561072" y="48584"/>
                  </a:moveTo>
                  <a:lnTo>
                    <a:pt x="20941" y="48584"/>
                  </a:lnTo>
                  <a:lnTo>
                    <a:pt x="20941" y="59055"/>
                  </a:lnTo>
                  <a:lnTo>
                    <a:pt x="4543122" y="59055"/>
                  </a:lnTo>
                  <a:lnTo>
                    <a:pt x="4561072" y="48584"/>
                  </a:lnTo>
                  <a:close/>
                </a:path>
                <a:path w="4602480" h="770889">
                  <a:moveTo>
                    <a:pt x="4584513" y="38114"/>
                  </a:moveTo>
                  <a:lnTo>
                    <a:pt x="4581850" y="38114"/>
                  </a:lnTo>
                  <a:lnTo>
                    <a:pt x="4581850" y="59055"/>
                  </a:lnTo>
                  <a:lnTo>
                    <a:pt x="4584513" y="59055"/>
                  </a:lnTo>
                  <a:lnTo>
                    <a:pt x="4602477" y="48584"/>
                  </a:lnTo>
                  <a:lnTo>
                    <a:pt x="4584513" y="38114"/>
                  </a:lnTo>
                  <a:close/>
                </a:path>
                <a:path w="4602480" h="770889">
                  <a:moveTo>
                    <a:pt x="4576509" y="39579"/>
                  </a:moveTo>
                  <a:lnTo>
                    <a:pt x="4561072" y="48584"/>
                  </a:lnTo>
                  <a:lnTo>
                    <a:pt x="4576509" y="57589"/>
                  </a:lnTo>
                  <a:lnTo>
                    <a:pt x="4576509" y="39579"/>
                  </a:lnTo>
                  <a:close/>
                </a:path>
                <a:path w="4602480" h="770889">
                  <a:moveTo>
                    <a:pt x="4581850" y="39579"/>
                  </a:moveTo>
                  <a:lnTo>
                    <a:pt x="4576509" y="39579"/>
                  </a:lnTo>
                  <a:lnTo>
                    <a:pt x="4576509" y="57589"/>
                  </a:lnTo>
                  <a:lnTo>
                    <a:pt x="4581850" y="57589"/>
                  </a:lnTo>
                  <a:lnTo>
                    <a:pt x="4581850" y="39579"/>
                  </a:lnTo>
                  <a:close/>
                </a:path>
                <a:path w="4602480" h="770889">
                  <a:moveTo>
                    <a:pt x="4519234" y="0"/>
                  </a:moveTo>
                  <a:lnTo>
                    <a:pt x="4512742" y="1675"/>
                  </a:lnTo>
                  <a:lnTo>
                    <a:pt x="4509915" y="6701"/>
                  </a:lnTo>
                  <a:lnTo>
                    <a:pt x="4506983" y="11622"/>
                  </a:lnTo>
                  <a:lnTo>
                    <a:pt x="4508658" y="18114"/>
                  </a:lnTo>
                  <a:lnTo>
                    <a:pt x="4513684" y="20941"/>
                  </a:lnTo>
                  <a:lnTo>
                    <a:pt x="4561072" y="48584"/>
                  </a:lnTo>
                  <a:lnTo>
                    <a:pt x="4576509" y="39579"/>
                  </a:lnTo>
                  <a:lnTo>
                    <a:pt x="4581850" y="39579"/>
                  </a:lnTo>
                  <a:lnTo>
                    <a:pt x="4581850" y="38114"/>
                  </a:lnTo>
                  <a:lnTo>
                    <a:pt x="4584513" y="38114"/>
                  </a:lnTo>
                  <a:lnTo>
                    <a:pt x="4524155" y="2931"/>
                  </a:lnTo>
                  <a:lnTo>
                    <a:pt x="451923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58816" y="4638968"/>
              <a:ext cx="3649836" cy="24831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393893" y="4702055"/>
              <a:ext cx="3493770" cy="97790"/>
            </a:xfrm>
            <a:custGeom>
              <a:avLst/>
              <a:gdLst/>
              <a:ahLst/>
              <a:cxnLst/>
              <a:rect l="l" t="t" r="r" b="b"/>
              <a:pathLst>
                <a:path w="3493769" h="97789">
                  <a:moveTo>
                    <a:pt x="3452206" y="48584"/>
                  </a:moveTo>
                  <a:lnTo>
                    <a:pt x="3404817" y="76228"/>
                  </a:lnTo>
                  <a:lnTo>
                    <a:pt x="3399791" y="79055"/>
                  </a:lnTo>
                  <a:lnTo>
                    <a:pt x="3398116" y="85547"/>
                  </a:lnTo>
                  <a:lnTo>
                    <a:pt x="3401048" y="90468"/>
                  </a:lnTo>
                  <a:lnTo>
                    <a:pt x="3403875" y="95494"/>
                  </a:lnTo>
                  <a:lnTo>
                    <a:pt x="3410367" y="97169"/>
                  </a:lnTo>
                  <a:lnTo>
                    <a:pt x="3415288" y="94237"/>
                  </a:lnTo>
                  <a:lnTo>
                    <a:pt x="3475647" y="59055"/>
                  </a:lnTo>
                  <a:lnTo>
                    <a:pt x="3472878" y="59055"/>
                  </a:lnTo>
                  <a:lnTo>
                    <a:pt x="3472878" y="57589"/>
                  </a:lnTo>
                  <a:lnTo>
                    <a:pt x="3467643" y="57589"/>
                  </a:lnTo>
                  <a:lnTo>
                    <a:pt x="3452206" y="48584"/>
                  </a:lnTo>
                  <a:close/>
                </a:path>
                <a:path w="3493769" h="97789">
                  <a:moveTo>
                    <a:pt x="3434255" y="38114"/>
                  </a:moveTo>
                  <a:lnTo>
                    <a:pt x="0" y="38114"/>
                  </a:lnTo>
                  <a:lnTo>
                    <a:pt x="0" y="59055"/>
                  </a:lnTo>
                  <a:lnTo>
                    <a:pt x="3434255" y="59055"/>
                  </a:lnTo>
                  <a:lnTo>
                    <a:pt x="3452206" y="48584"/>
                  </a:lnTo>
                  <a:lnTo>
                    <a:pt x="3434255" y="38114"/>
                  </a:lnTo>
                  <a:close/>
                </a:path>
                <a:path w="3493769" h="97789">
                  <a:moveTo>
                    <a:pt x="3475647" y="38114"/>
                  </a:moveTo>
                  <a:lnTo>
                    <a:pt x="3472878" y="38114"/>
                  </a:lnTo>
                  <a:lnTo>
                    <a:pt x="3472878" y="59055"/>
                  </a:lnTo>
                  <a:lnTo>
                    <a:pt x="3475647" y="59055"/>
                  </a:lnTo>
                  <a:lnTo>
                    <a:pt x="3493610" y="48584"/>
                  </a:lnTo>
                  <a:lnTo>
                    <a:pt x="3475647" y="38114"/>
                  </a:lnTo>
                  <a:close/>
                </a:path>
                <a:path w="3493769" h="97789">
                  <a:moveTo>
                    <a:pt x="3467643" y="39579"/>
                  </a:moveTo>
                  <a:lnTo>
                    <a:pt x="3452206" y="48584"/>
                  </a:lnTo>
                  <a:lnTo>
                    <a:pt x="3467643" y="57589"/>
                  </a:lnTo>
                  <a:lnTo>
                    <a:pt x="3467643" y="39579"/>
                  </a:lnTo>
                  <a:close/>
                </a:path>
                <a:path w="3493769" h="97789">
                  <a:moveTo>
                    <a:pt x="3472878" y="39579"/>
                  </a:moveTo>
                  <a:lnTo>
                    <a:pt x="3467643" y="39579"/>
                  </a:lnTo>
                  <a:lnTo>
                    <a:pt x="3467643" y="57589"/>
                  </a:lnTo>
                  <a:lnTo>
                    <a:pt x="3472878" y="57589"/>
                  </a:lnTo>
                  <a:lnTo>
                    <a:pt x="3472878" y="39579"/>
                  </a:lnTo>
                  <a:close/>
                </a:path>
                <a:path w="3493769" h="97789">
                  <a:moveTo>
                    <a:pt x="3410367" y="0"/>
                  </a:moveTo>
                  <a:lnTo>
                    <a:pt x="3403875" y="1675"/>
                  </a:lnTo>
                  <a:lnTo>
                    <a:pt x="3401048" y="6701"/>
                  </a:lnTo>
                  <a:lnTo>
                    <a:pt x="3398116" y="11622"/>
                  </a:lnTo>
                  <a:lnTo>
                    <a:pt x="3399791" y="18114"/>
                  </a:lnTo>
                  <a:lnTo>
                    <a:pt x="3404817" y="20941"/>
                  </a:lnTo>
                  <a:lnTo>
                    <a:pt x="3452206" y="48584"/>
                  </a:lnTo>
                  <a:lnTo>
                    <a:pt x="3467643" y="39579"/>
                  </a:lnTo>
                  <a:lnTo>
                    <a:pt x="3472878" y="39579"/>
                  </a:lnTo>
                  <a:lnTo>
                    <a:pt x="3472878" y="38114"/>
                  </a:lnTo>
                  <a:lnTo>
                    <a:pt x="3475647" y="38114"/>
                  </a:lnTo>
                  <a:lnTo>
                    <a:pt x="3415288" y="2931"/>
                  </a:lnTo>
                  <a:lnTo>
                    <a:pt x="341036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71739" y="5696947"/>
              <a:ext cx="1636913" cy="2483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407444" y="5760138"/>
              <a:ext cx="1480185" cy="97790"/>
            </a:xfrm>
            <a:custGeom>
              <a:avLst/>
              <a:gdLst/>
              <a:ahLst/>
              <a:cxnLst/>
              <a:rect l="l" t="t" r="r" b="b"/>
              <a:pathLst>
                <a:path w="1480184" h="97789">
                  <a:moveTo>
                    <a:pt x="1438654" y="48584"/>
                  </a:moveTo>
                  <a:lnTo>
                    <a:pt x="1391266" y="76228"/>
                  </a:lnTo>
                  <a:lnTo>
                    <a:pt x="1386240" y="79055"/>
                  </a:lnTo>
                  <a:lnTo>
                    <a:pt x="1384565" y="85547"/>
                  </a:lnTo>
                  <a:lnTo>
                    <a:pt x="1387497" y="90468"/>
                  </a:lnTo>
                  <a:lnTo>
                    <a:pt x="1390324" y="95494"/>
                  </a:lnTo>
                  <a:lnTo>
                    <a:pt x="1396816" y="97169"/>
                  </a:lnTo>
                  <a:lnTo>
                    <a:pt x="1401737" y="94237"/>
                  </a:lnTo>
                  <a:lnTo>
                    <a:pt x="1462095" y="59055"/>
                  </a:lnTo>
                  <a:lnTo>
                    <a:pt x="1459327" y="59055"/>
                  </a:lnTo>
                  <a:lnTo>
                    <a:pt x="1459327" y="57589"/>
                  </a:lnTo>
                  <a:lnTo>
                    <a:pt x="1454091" y="57589"/>
                  </a:lnTo>
                  <a:lnTo>
                    <a:pt x="1438654" y="48584"/>
                  </a:lnTo>
                  <a:close/>
                </a:path>
                <a:path w="1480184" h="97789">
                  <a:moveTo>
                    <a:pt x="1420704" y="38114"/>
                  </a:moveTo>
                  <a:lnTo>
                    <a:pt x="0" y="38114"/>
                  </a:lnTo>
                  <a:lnTo>
                    <a:pt x="0" y="59055"/>
                  </a:lnTo>
                  <a:lnTo>
                    <a:pt x="1420704" y="59055"/>
                  </a:lnTo>
                  <a:lnTo>
                    <a:pt x="1438654" y="48584"/>
                  </a:lnTo>
                  <a:lnTo>
                    <a:pt x="1420704" y="38114"/>
                  </a:lnTo>
                  <a:close/>
                </a:path>
                <a:path w="1480184" h="97789">
                  <a:moveTo>
                    <a:pt x="1462095" y="38114"/>
                  </a:moveTo>
                  <a:lnTo>
                    <a:pt x="1459327" y="38114"/>
                  </a:lnTo>
                  <a:lnTo>
                    <a:pt x="1459327" y="59055"/>
                  </a:lnTo>
                  <a:lnTo>
                    <a:pt x="1462095" y="59055"/>
                  </a:lnTo>
                  <a:lnTo>
                    <a:pt x="1480059" y="48584"/>
                  </a:lnTo>
                  <a:lnTo>
                    <a:pt x="1462095" y="38114"/>
                  </a:lnTo>
                  <a:close/>
                </a:path>
                <a:path w="1480184" h="97789">
                  <a:moveTo>
                    <a:pt x="1454091" y="39579"/>
                  </a:moveTo>
                  <a:lnTo>
                    <a:pt x="1438654" y="48584"/>
                  </a:lnTo>
                  <a:lnTo>
                    <a:pt x="1454091" y="57589"/>
                  </a:lnTo>
                  <a:lnTo>
                    <a:pt x="1454091" y="39579"/>
                  </a:lnTo>
                  <a:close/>
                </a:path>
                <a:path w="1480184" h="97789">
                  <a:moveTo>
                    <a:pt x="1459327" y="39579"/>
                  </a:moveTo>
                  <a:lnTo>
                    <a:pt x="1454091" y="39579"/>
                  </a:lnTo>
                  <a:lnTo>
                    <a:pt x="1454091" y="57589"/>
                  </a:lnTo>
                  <a:lnTo>
                    <a:pt x="1459327" y="57589"/>
                  </a:lnTo>
                  <a:lnTo>
                    <a:pt x="1459327" y="39579"/>
                  </a:lnTo>
                  <a:close/>
                </a:path>
                <a:path w="1480184" h="97789">
                  <a:moveTo>
                    <a:pt x="1396816" y="0"/>
                  </a:moveTo>
                  <a:lnTo>
                    <a:pt x="1390324" y="1675"/>
                  </a:lnTo>
                  <a:lnTo>
                    <a:pt x="1387497" y="6701"/>
                  </a:lnTo>
                  <a:lnTo>
                    <a:pt x="1384565" y="11622"/>
                  </a:lnTo>
                  <a:lnTo>
                    <a:pt x="1386240" y="18114"/>
                  </a:lnTo>
                  <a:lnTo>
                    <a:pt x="1391266" y="20941"/>
                  </a:lnTo>
                  <a:lnTo>
                    <a:pt x="1438654" y="48584"/>
                  </a:lnTo>
                  <a:lnTo>
                    <a:pt x="1454091" y="39579"/>
                  </a:lnTo>
                  <a:lnTo>
                    <a:pt x="1459327" y="39579"/>
                  </a:lnTo>
                  <a:lnTo>
                    <a:pt x="1459327" y="38114"/>
                  </a:lnTo>
                  <a:lnTo>
                    <a:pt x="1462095" y="38114"/>
                  </a:lnTo>
                  <a:lnTo>
                    <a:pt x="1401737" y="2931"/>
                  </a:lnTo>
                  <a:lnTo>
                    <a:pt x="139681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11636" y="5705585"/>
              <a:ext cx="206276" cy="2062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50720" y="7312855"/>
              <a:ext cx="2557932" cy="24953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485483" y="7376843"/>
              <a:ext cx="2402205" cy="97790"/>
            </a:xfrm>
            <a:custGeom>
              <a:avLst/>
              <a:gdLst/>
              <a:ahLst/>
              <a:cxnLst/>
              <a:rect l="l" t="t" r="r" b="b"/>
              <a:pathLst>
                <a:path w="2402205" h="97790">
                  <a:moveTo>
                    <a:pt x="2360616" y="48584"/>
                  </a:moveTo>
                  <a:lnTo>
                    <a:pt x="2313227" y="76228"/>
                  </a:lnTo>
                  <a:lnTo>
                    <a:pt x="2308201" y="79055"/>
                  </a:lnTo>
                  <a:lnTo>
                    <a:pt x="2306526" y="85547"/>
                  </a:lnTo>
                  <a:lnTo>
                    <a:pt x="2309458" y="90468"/>
                  </a:lnTo>
                  <a:lnTo>
                    <a:pt x="2312285" y="95494"/>
                  </a:lnTo>
                  <a:lnTo>
                    <a:pt x="2318777" y="97169"/>
                  </a:lnTo>
                  <a:lnTo>
                    <a:pt x="2323698" y="94237"/>
                  </a:lnTo>
                  <a:lnTo>
                    <a:pt x="2384057" y="59055"/>
                  </a:lnTo>
                  <a:lnTo>
                    <a:pt x="2381288" y="59055"/>
                  </a:lnTo>
                  <a:lnTo>
                    <a:pt x="2381288" y="57589"/>
                  </a:lnTo>
                  <a:lnTo>
                    <a:pt x="2376053" y="57589"/>
                  </a:lnTo>
                  <a:lnTo>
                    <a:pt x="2360616" y="48584"/>
                  </a:lnTo>
                  <a:close/>
                </a:path>
                <a:path w="2402205" h="97790">
                  <a:moveTo>
                    <a:pt x="2342666" y="38114"/>
                  </a:moveTo>
                  <a:lnTo>
                    <a:pt x="0" y="38114"/>
                  </a:lnTo>
                  <a:lnTo>
                    <a:pt x="0" y="59055"/>
                  </a:lnTo>
                  <a:lnTo>
                    <a:pt x="2342666" y="59055"/>
                  </a:lnTo>
                  <a:lnTo>
                    <a:pt x="2360616" y="48584"/>
                  </a:lnTo>
                  <a:lnTo>
                    <a:pt x="2342666" y="38114"/>
                  </a:lnTo>
                  <a:close/>
                </a:path>
                <a:path w="2402205" h="97790">
                  <a:moveTo>
                    <a:pt x="2384057" y="38114"/>
                  </a:moveTo>
                  <a:lnTo>
                    <a:pt x="2381288" y="38114"/>
                  </a:lnTo>
                  <a:lnTo>
                    <a:pt x="2381288" y="59055"/>
                  </a:lnTo>
                  <a:lnTo>
                    <a:pt x="2384057" y="59055"/>
                  </a:lnTo>
                  <a:lnTo>
                    <a:pt x="2402021" y="48584"/>
                  </a:lnTo>
                  <a:lnTo>
                    <a:pt x="2384057" y="38114"/>
                  </a:lnTo>
                  <a:close/>
                </a:path>
                <a:path w="2402205" h="97790">
                  <a:moveTo>
                    <a:pt x="2376053" y="39579"/>
                  </a:moveTo>
                  <a:lnTo>
                    <a:pt x="2360616" y="48584"/>
                  </a:lnTo>
                  <a:lnTo>
                    <a:pt x="2376053" y="57589"/>
                  </a:lnTo>
                  <a:lnTo>
                    <a:pt x="2376053" y="39579"/>
                  </a:lnTo>
                  <a:close/>
                </a:path>
                <a:path w="2402205" h="97790">
                  <a:moveTo>
                    <a:pt x="2381288" y="39579"/>
                  </a:moveTo>
                  <a:lnTo>
                    <a:pt x="2376053" y="39579"/>
                  </a:lnTo>
                  <a:lnTo>
                    <a:pt x="2376053" y="57589"/>
                  </a:lnTo>
                  <a:lnTo>
                    <a:pt x="2381288" y="57589"/>
                  </a:lnTo>
                  <a:lnTo>
                    <a:pt x="2381288" y="39579"/>
                  </a:lnTo>
                  <a:close/>
                </a:path>
                <a:path w="2402205" h="97790">
                  <a:moveTo>
                    <a:pt x="2318777" y="0"/>
                  </a:moveTo>
                  <a:lnTo>
                    <a:pt x="2312285" y="1675"/>
                  </a:lnTo>
                  <a:lnTo>
                    <a:pt x="2309458" y="6701"/>
                  </a:lnTo>
                  <a:lnTo>
                    <a:pt x="2306526" y="11622"/>
                  </a:lnTo>
                  <a:lnTo>
                    <a:pt x="2308201" y="18114"/>
                  </a:lnTo>
                  <a:lnTo>
                    <a:pt x="2313227" y="20941"/>
                  </a:lnTo>
                  <a:lnTo>
                    <a:pt x="2360616" y="48584"/>
                  </a:lnTo>
                  <a:lnTo>
                    <a:pt x="2376053" y="39579"/>
                  </a:lnTo>
                  <a:lnTo>
                    <a:pt x="2381288" y="39579"/>
                  </a:lnTo>
                  <a:lnTo>
                    <a:pt x="2381288" y="38114"/>
                  </a:lnTo>
                  <a:lnTo>
                    <a:pt x="2384057" y="38114"/>
                  </a:lnTo>
                  <a:lnTo>
                    <a:pt x="2323698" y="2931"/>
                  </a:lnTo>
                  <a:lnTo>
                    <a:pt x="23187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5770" y="3647595"/>
              <a:ext cx="4823622" cy="6494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8572" y="4500763"/>
              <a:ext cx="4823622" cy="6494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88" y="5747790"/>
              <a:ext cx="3357906" cy="2660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17696" y="5559998"/>
              <a:ext cx="532580" cy="64944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64708" y="5559998"/>
              <a:ext cx="2309353" cy="6494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2171" y="5911820"/>
              <a:ext cx="2901168" cy="6494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17696" y="5911820"/>
              <a:ext cx="533826" cy="6494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65964" y="5911820"/>
              <a:ext cx="1420899" cy="6494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3293" y="7125604"/>
              <a:ext cx="5120053" cy="6494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87809" y="7125604"/>
              <a:ext cx="679612" cy="64944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9018" y="3693432"/>
            <a:ext cx="4672832" cy="47070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Автоматическое устройство для снятия </a:t>
            </a:r>
            <a:r>
              <a:rPr lang="ru-RU" sz="2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Автоматическое приемное устройство (вверху)</a:t>
            </a:r>
          </a:p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цифровое устройство для контурной резки</a:t>
            </a:r>
          </a:p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Автоматическое приемное устройство (внизу)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2836467" y="3387582"/>
            <a:ext cx="7268209" cy="1637664"/>
            <a:chOff x="12836467" y="3387582"/>
            <a:chExt cx="7268209" cy="1637664"/>
          </a:xfrm>
        </p:grpSpPr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73174" y="3387582"/>
              <a:ext cx="2926193" cy="46601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836467" y="3638884"/>
              <a:ext cx="3245450" cy="46601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804335" y="3638884"/>
              <a:ext cx="1018859" cy="4660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545674" y="3638884"/>
              <a:ext cx="2290401" cy="46601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618014" y="4465654"/>
              <a:ext cx="713517" cy="55900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998735" y="4465654"/>
              <a:ext cx="459724" cy="55900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125643" y="4465654"/>
              <a:ext cx="5978456" cy="55900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4063884" y="3120189"/>
            <a:ext cx="7178675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26845" algn="ctr">
              <a:lnSpc>
                <a:spcPts val="1980"/>
              </a:lnSpc>
              <a:spcBef>
                <a:spcPts val="100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установка для </a:t>
            </a:r>
            <a:r>
              <a:rPr lang="ru-RU" sz="2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ламинирования</a:t>
            </a: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6845" algn="ctr">
              <a:lnSpc>
                <a:spcPts val="1980"/>
              </a:lnSpc>
              <a:spcBef>
                <a:spcPts val="100"/>
              </a:spcBef>
            </a:pP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6845" algn="ctr">
              <a:lnSpc>
                <a:spcPts val="1980"/>
              </a:lnSpc>
              <a:spcBef>
                <a:spcPts val="100"/>
              </a:spcBef>
            </a:pPr>
            <a:endParaRPr lang="ru-RU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426845" algn="ctr">
              <a:lnSpc>
                <a:spcPts val="1980"/>
              </a:lnSpc>
              <a:spcBef>
                <a:spcPts val="100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управление с помощью одной клавиши, 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4402074" y="5532439"/>
            <a:ext cx="5364480" cy="466090"/>
            <a:chOff x="14402074" y="5532439"/>
            <a:chExt cx="5364480" cy="466090"/>
          </a:xfrm>
        </p:grpSpPr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402074" y="5532439"/>
              <a:ext cx="1866958" cy="46601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991554" y="5532439"/>
              <a:ext cx="384302" cy="4660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098357" y="5532439"/>
              <a:ext cx="3667637" cy="46601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4956842" y="5672314"/>
            <a:ext cx="4885783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Устройство для полноцветной цифровой печати высокой четкости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object 4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061561" y="7136986"/>
            <a:ext cx="6042538" cy="559009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14255299" y="7252705"/>
            <a:ext cx="5736590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74065" algn="l"/>
                <a:tab pos="1535430" algn="l"/>
                <a:tab pos="2677160" algn="l"/>
                <a:tab pos="4200525" algn="l"/>
                <a:tab pos="4961890" algn="l"/>
              </a:tabLst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</a:t>
            </a:r>
            <a:r>
              <a:rPr lang="ru-RU" sz="2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податчик</a:t>
            </a: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 бумаги большой емкости емкостью 1000 м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323638" y="5158481"/>
            <a:ext cx="4889500" cy="1068705"/>
            <a:chOff x="4323638" y="5158481"/>
            <a:chExt cx="4889500" cy="1068705"/>
          </a:xfrm>
        </p:grpSpPr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23638" y="5313712"/>
              <a:ext cx="4823413" cy="91321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452429" y="5333031"/>
              <a:ext cx="4667885" cy="805815"/>
            </a:xfrm>
            <a:custGeom>
              <a:avLst/>
              <a:gdLst/>
              <a:ahLst/>
              <a:cxnLst/>
              <a:rect l="l" t="t" r="r" b="b"/>
              <a:pathLst>
                <a:path w="4667884" h="805814">
                  <a:moveTo>
                    <a:pt x="83348" y="708460"/>
                  </a:moveTo>
                  <a:lnTo>
                    <a:pt x="0" y="757045"/>
                  </a:lnTo>
                  <a:lnTo>
                    <a:pt x="83348" y="805734"/>
                  </a:lnTo>
                  <a:lnTo>
                    <a:pt x="89735" y="804059"/>
                  </a:lnTo>
                  <a:lnTo>
                    <a:pt x="95599" y="794007"/>
                  </a:lnTo>
                  <a:lnTo>
                    <a:pt x="93923" y="787619"/>
                  </a:lnTo>
                  <a:lnTo>
                    <a:pt x="59459" y="767515"/>
                  </a:lnTo>
                  <a:lnTo>
                    <a:pt x="20732" y="767515"/>
                  </a:lnTo>
                  <a:lnTo>
                    <a:pt x="20732" y="746574"/>
                  </a:lnTo>
                  <a:lnTo>
                    <a:pt x="59639" y="746574"/>
                  </a:lnTo>
                  <a:lnTo>
                    <a:pt x="93923" y="726574"/>
                  </a:lnTo>
                  <a:lnTo>
                    <a:pt x="95599" y="720187"/>
                  </a:lnTo>
                  <a:lnTo>
                    <a:pt x="89735" y="710135"/>
                  </a:lnTo>
                  <a:lnTo>
                    <a:pt x="83348" y="708460"/>
                  </a:lnTo>
                  <a:close/>
                </a:path>
                <a:path w="4667884" h="805814">
                  <a:moveTo>
                    <a:pt x="59639" y="746574"/>
                  </a:moveTo>
                  <a:lnTo>
                    <a:pt x="20732" y="746574"/>
                  </a:lnTo>
                  <a:lnTo>
                    <a:pt x="20732" y="767515"/>
                  </a:lnTo>
                  <a:lnTo>
                    <a:pt x="59459" y="767515"/>
                  </a:lnTo>
                  <a:lnTo>
                    <a:pt x="57126" y="766154"/>
                  </a:lnTo>
                  <a:lnTo>
                    <a:pt x="26072" y="766154"/>
                  </a:lnTo>
                  <a:lnTo>
                    <a:pt x="26072" y="748040"/>
                  </a:lnTo>
                  <a:lnTo>
                    <a:pt x="57126" y="748040"/>
                  </a:lnTo>
                  <a:lnTo>
                    <a:pt x="59639" y="746574"/>
                  </a:lnTo>
                  <a:close/>
                </a:path>
                <a:path w="4667884" h="805814">
                  <a:moveTo>
                    <a:pt x="4646560" y="746574"/>
                  </a:moveTo>
                  <a:lnTo>
                    <a:pt x="59639" y="746574"/>
                  </a:lnTo>
                  <a:lnTo>
                    <a:pt x="41599" y="757097"/>
                  </a:lnTo>
                  <a:lnTo>
                    <a:pt x="59459" y="767515"/>
                  </a:lnTo>
                  <a:lnTo>
                    <a:pt x="4662789" y="767515"/>
                  </a:lnTo>
                  <a:lnTo>
                    <a:pt x="4667501" y="762908"/>
                  </a:lnTo>
                  <a:lnTo>
                    <a:pt x="4667501" y="757045"/>
                  </a:lnTo>
                  <a:lnTo>
                    <a:pt x="4646560" y="757045"/>
                  </a:lnTo>
                  <a:lnTo>
                    <a:pt x="4646560" y="746574"/>
                  </a:lnTo>
                  <a:close/>
                </a:path>
                <a:path w="4667884" h="805814">
                  <a:moveTo>
                    <a:pt x="26072" y="748040"/>
                  </a:moveTo>
                  <a:lnTo>
                    <a:pt x="26072" y="766154"/>
                  </a:lnTo>
                  <a:lnTo>
                    <a:pt x="41599" y="757097"/>
                  </a:lnTo>
                  <a:lnTo>
                    <a:pt x="26072" y="748040"/>
                  </a:lnTo>
                  <a:close/>
                </a:path>
                <a:path w="4667884" h="805814">
                  <a:moveTo>
                    <a:pt x="41599" y="757097"/>
                  </a:moveTo>
                  <a:lnTo>
                    <a:pt x="26072" y="766154"/>
                  </a:lnTo>
                  <a:lnTo>
                    <a:pt x="57126" y="766154"/>
                  </a:lnTo>
                  <a:lnTo>
                    <a:pt x="41599" y="757097"/>
                  </a:lnTo>
                  <a:close/>
                </a:path>
                <a:path w="4667884" h="805814">
                  <a:moveTo>
                    <a:pt x="57126" y="748040"/>
                  </a:moveTo>
                  <a:lnTo>
                    <a:pt x="26072" y="748040"/>
                  </a:lnTo>
                  <a:lnTo>
                    <a:pt x="41599" y="757097"/>
                  </a:lnTo>
                  <a:lnTo>
                    <a:pt x="57126" y="748040"/>
                  </a:lnTo>
                  <a:close/>
                </a:path>
                <a:path w="4667884" h="805814">
                  <a:moveTo>
                    <a:pt x="4667501" y="0"/>
                  </a:moveTo>
                  <a:lnTo>
                    <a:pt x="4646560" y="0"/>
                  </a:lnTo>
                  <a:lnTo>
                    <a:pt x="4646560" y="757045"/>
                  </a:lnTo>
                  <a:lnTo>
                    <a:pt x="4657030" y="746574"/>
                  </a:lnTo>
                  <a:lnTo>
                    <a:pt x="4667501" y="746574"/>
                  </a:lnTo>
                  <a:lnTo>
                    <a:pt x="4667501" y="0"/>
                  </a:lnTo>
                  <a:close/>
                </a:path>
                <a:path w="4667884" h="805814">
                  <a:moveTo>
                    <a:pt x="4667501" y="746574"/>
                  </a:moveTo>
                  <a:lnTo>
                    <a:pt x="4657030" y="746574"/>
                  </a:lnTo>
                  <a:lnTo>
                    <a:pt x="4646560" y="757045"/>
                  </a:lnTo>
                  <a:lnTo>
                    <a:pt x="4667501" y="757045"/>
                  </a:lnTo>
                  <a:lnTo>
                    <a:pt x="4667501" y="7465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06532" y="5158481"/>
              <a:ext cx="206276" cy="206276"/>
            </a:xfrm>
            <a:prstGeom prst="rect">
              <a:avLst/>
            </a:prstGeom>
          </p:spPr>
        </p:pic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2118334" y="1493117"/>
            <a:ext cx="23291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SG-SALF350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28673" y="3273408"/>
            <a:ext cx="887730" cy="819785"/>
            <a:chOff x="4028673" y="3273408"/>
            <a:chExt cx="887730" cy="819785"/>
          </a:xfrm>
        </p:grpSpPr>
        <p:sp>
          <p:nvSpPr>
            <p:cNvPr id="5" name="object 5"/>
            <p:cNvSpPr/>
            <p:nvPr/>
          </p:nvSpPr>
          <p:spPr>
            <a:xfrm>
              <a:off x="4052232" y="3296967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39" h="772795">
                  <a:moveTo>
                    <a:pt x="454227" y="0"/>
                  </a:moveTo>
                  <a:lnTo>
                    <a:pt x="454227" y="193083"/>
                  </a:lnTo>
                  <a:lnTo>
                    <a:pt x="0" y="193083"/>
                  </a:lnTo>
                  <a:lnTo>
                    <a:pt x="0" y="579249"/>
                  </a:lnTo>
                  <a:lnTo>
                    <a:pt x="454227" y="579249"/>
                  </a:lnTo>
                  <a:lnTo>
                    <a:pt x="454227" y="772227"/>
                  </a:lnTo>
                  <a:lnTo>
                    <a:pt x="840288" y="386166"/>
                  </a:lnTo>
                  <a:lnTo>
                    <a:pt x="454227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52232" y="3296967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39" h="772795">
                  <a:moveTo>
                    <a:pt x="0" y="193083"/>
                  </a:moveTo>
                  <a:lnTo>
                    <a:pt x="454227" y="193083"/>
                  </a:lnTo>
                  <a:lnTo>
                    <a:pt x="454227" y="0"/>
                  </a:lnTo>
                  <a:lnTo>
                    <a:pt x="840288" y="386166"/>
                  </a:lnTo>
                  <a:lnTo>
                    <a:pt x="454227" y="772227"/>
                  </a:lnTo>
                  <a:lnTo>
                    <a:pt x="454227" y="579249"/>
                  </a:lnTo>
                  <a:lnTo>
                    <a:pt x="0" y="579249"/>
                  </a:lnTo>
                  <a:lnTo>
                    <a:pt x="0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504452" y="3273408"/>
            <a:ext cx="887730" cy="819785"/>
            <a:chOff x="8504452" y="3273408"/>
            <a:chExt cx="887730" cy="819785"/>
          </a:xfrm>
        </p:grpSpPr>
        <p:sp>
          <p:nvSpPr>
            <p:cNvPr id="8" name="object 8"/>
            <p:cNvSpPr/>
            <p:nvPr/>
          </p:nvSpPr>
          <p:spPr>
            <a:xfrm>
              <a:off x="8528012" y="3296967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454122" y="0"/>
                  </a:moveTo>
                  <a:lnTo>
                    <a:pt x="454122" y="193083"/>
                  </a:lnTo>
                  <a:lnTo>
                    <a:pt x="0" y="193083"/>
                  </a:lnTo>
                  <a:lnTo>
                    <a:pt x="0" y="579249"/>
                  </a:lnTo>
                  <a:lnTo>
                    <a:pt x="454122" y="579249"/>
                  </a:lnTo>
                  <a:lnTo>
                    <a:pt x="454122" y="772227"/>
                  </a:lnTo>
                  <a:lnTo>
                    <a:pt x="840288" y="386166"/>
                  </a:lnTo>
                  <a:lnTo>
                    <a:pt x="454122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28012" y="3296967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0" y="193083"/>
                  </a:moveTo>
                  <a:lnTo>
                    <a:pt x="454122" y="193083"/>
                  </a:lnTo>
                  <a:lnTo>
                    <a:pt x="454122" y="0"/>
                  </a:lnTo>
                  <a:lnTo>
                    <a:pt x="840288" y="386166"/>
                  </a:lnTo>
                  <a:lnTo>
                    <a:pt x="454122" y="772227"/>
                  </a:lnTo>
                  <a:lnTo>
                    <a:pt x="454122" y="579249"/>
                  </a:lnTo>
                  <a:lnTo>
                    <a:pt x="0" y="579249"/>
                  </a:lnTo>
                  <a:lnTo>
                    <a:pt x="0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980233" y="3273408"/>
            <a:ext cx="887730" cy="819785"/>
            <a:chOff x="12980233" y="3273408"/>
            <a:chExt cx="887730" cy="819785"/>
          </a:xfrm>
        </p:grpSpPr>
        <p:sp>
          <p:nvSpPr>
            <p:cNvPr id="11" name="object 11"/>
            <p:cNvSpPr/>
            <p:nvPr/>
          </p:nvSpPr>
          <p:spPr>
            <a:xfrm>
              <a:off x="13003792" y="3296967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454122" y="0"/>
                  </a:moveTo>
                  <a:lnTo>
                    <a:pt x="454122" y="193083"/>
                  </a:lnTo>
                  <a:lnTo>
                    <a:pt x="0" y="193083"/>
                  </a:lnTo>
                  <a:lnTo>
                    <a:pt x="0" y="579249"/>
                  </a:lnTo>
                  <a:lnTo>
                    <a:pt x="454122" y="579249"/>
                  </a:lnTo>
                  <a:lnTo>
                    <a:pt x="454122" y="772227"/>
                  </a:lnTo>
                  <a:lnTo>
                    <a:pt x="840288" y="386166"/>
                  </a:lnTo>
                  <a:lnTo>
                    <a:pt x="454122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03792" y="3296967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0" y="193083"/>
                  </a:moveTo>
                  <a:lnTo>
                    <a:pt x="454122" y="193083"/>
                  </a:lnTo>
                  <a:lnTo>
                    <a:pt x="454122" y="0"/>
                  </a:lnTo>
                  <a:lnTo>
                    <a:pt x="840288" y="386166"/>
                  </a:lnTo>
                  <a:lnTo>
                    <a:pt x="454122" y="772227"/>
                  </a:lnTo>
                  <a:lnTo>
                    <a:pt x="454122" y="579249"/>
                  </a:lnTo>
                  <a:lnTo>
                    <a:pt x="0" y="579249"/>
                  </a:lnTo>
                  <a:lnTo>
                    <a:pt x="0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7733491" y="3155401"/>
            <a:ext cx="820419" cy="1075690"/>
            <a:chOff x="17733491" y="3155401"/>
            <a:chExt cx="820419" cy="1075690"/>
          </a:xfrm>
        </p:grpSpPr>
        <p:sp>
          <p:nvSpPr>
            <p:cNvPr id="14" name="object 14"/>
            <p:cNvSpPr/>
            <p:nvPr/>
          </p:nvSpPr>
          <p:spPr>
            <a:xfrm>
              <a:off x="17757050" y="3178960"/>
              <a:ext cx="772795" cy="1028700"/>
            </a:xfrm>
            <a:custGeom>
              <a:avLst/>
              <a:gdLst/>
              <a:ahLst/>
              <a:cxnLst/>
              <a:rect l="l" t="t" r="r" b="b"/>
              <a:pathLst>
                <a:path w="772794" h="1028700">
                  <a:moveTo>
                    <a:pt x="314754" y="0"/>
                  </a:moveTo>
                  <a:lnTo>
                    <a:pt x="0" y="0"/>
                  </a:lnTo>
                  <a:lnTo>
                    <a:pt x="0" y="288472"/>
                  </a:lnTo>
                  <a:lnTo>
                    <a:pt x="285017" y="288472"/>
                  </a:lnTo>
                  <a:lnTo>
                    <a:pt x="285017" y="690554"/>
                  </a:lnTo>
                  <a:lnTo>
                    <a:pt x="85651" y="690554"/>
                  </a:lnTo>
                  <a:lnTo>
                    <a:pt x="429201" y="1028240"/>
                  </a:lnTo>
                  <a:lnTo>
                    <a:pt x="772751" y="690554"/>
                  </a:lnTo>
                  <a:lnTo>
                    <a:pt x="573385" y="690554"/>
                  </a:lnTo>
                  <a:lnTo>
                    <a:pt x="573385" y="258630"/>
                  </a:lnTo>
                  <a:lnTo>
                    <a:pt x="569221" y="212145"/>
                  </a:lnTo>
                  <a:lnTo>
                    <a:pt x="557215" y="168392"/>
                  </a:lnTo>
                  <a:lnTo>
                    <a:pt x="538094" y="128101"/>
                  </a:lnTo>
                  <a:lnTo>
                    <a:pt x="512588" y="92004"/>
                  </a:lnTo>
                  <a:lnTo>
                    <a:pt x="481424" y="60831"/>
                  </a:lnTo>
                  <a:lnTo>
                    <a:pt x="445330" y="35314"/>
                  </a:lnTo>
                  <a:lnTo>
                    <a:pt x="405035" y="16182"/>
                  </a:lnTo>
                  <a:lnTo>
                    <a:pt x="361267" y="4167"/>
                  </a:lnTo>
                  <a:lnTo>
                    <a:pt x="314754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57050" y="3178960"/>
              <a:ext cx="772795" cy="1028700"/>
            </a:xfrm>
            <a:custGeom>
              <a:avLst/>
              <a:gdLst/>
              <a:ahLst/>
              <a:cxnLst/>
              <a:rect l="l" t="t" r="r" b="b"/>
              <a:pathLst>
                <a:path w="772794" h="1028700">
                  <a:moveTo>
                    <a:pt x="0" y="0"/>
                  </a:moveTo>
                  <a:lnTo>
                    <a:pt x="314754" y="0"/>
                  </a:lnTo>
                  <a:lnTo>
                    <a:pt x="361267" y="4167"/>
                  </a:lnTo>
                  <a:lnTo>
                    <a:pt x="405035" y="16182"/>
                  </a:lnTo>
                  <a:lnTo>
                    <a:pt x="445330" y="35314"/>
                  </a:lnTo>
                  <a:lnTo>
                    <a:pt x="481424" y="60831"/>
                  </a:lnTo>
                  <a:lnTo>
                    <a:pt x="512588" y="92004"/>
                  </a:lnTo>
                  <a:lnTo>
                    <a:pt x="538094" y="128101"/>
                  </a:lnTo>
                  <a:lnTo>
                    <a:pt x="557215" y="168392"/>
                  </a:lnTo>
                  <a:lnTo>
                    <a:pt x="569221" y="212145"/>
                  </a:lnTo>
                  <a:lnTo>
                    <a:pt x="573385" y="258630"/>
                  </a:lnTo>
                  <a:lnTo>
                    <a:pt x="573385" y="690554"/>
                  </a:lnTo>
                  <a:lnTo>
                    <a:pt x="772751" y="690554"/>
                  </a:lnTo>
                  <a:lnTo>
                    <a:pt x="429201" y="1028240"/>
                  </a:lnTo>
                  <a:lnTo>
                    <a:pt x="85651" y="690554"/>
                  </a:lnTo>
                  <a:lnTo>
                    <a:pt x="285017" y="690554"/>
                  </a:lnTo>
                  <a:lnTo>
                    <a:pt x="285017" y="288472"/>
                  </a:lnTo>
                  <a:lnTo>
                    <a:pt x="0" y="288472"/>
                  </a:lnTo>
                  <a:lnTo>
                    <a:pt x="0" y="0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7693028" y="8574331"/>
            <a:ext cx="1008380" cy="874394"/>
            <a:chOff x="17497372" y="7812327"/>
            <a:chExt cx="1008380" cy="874394"/>
          </a:xfrm>
        </p:grpSpPr>
        <p:sp>
          <p:nvSpPr>
            <p:cNvPr id="17" name="object 17"/>
            <p:cNvSpPr/>
            <p:nvPr/>
          </p:nvSpPr>
          <p:spPr>
            <a:xfrm>
              <a:off x="17520931" y="7835887"/>
              <a:ext cx="961390" cy="827405"/>
            </a:xfrm>
            <a:custGeom>
              <a:avLst/>
              <a:gdLst/>
              <a:ahLst/>
              <a:cxnLst/>
              <a:rect l="l" t="t" r="r" b="b"/>
              <a:pathLst>
                <a:path w="961390" h="827404">
                  <a:moveTo>
                    <a:pt x="961227" y="0"/>
                  </a:moveTo>
                  <a:lnTo>
                    <a:pt x="652440" y="0"/>
                  </a:lnTo>
                  <a:lnTo>
                    <a:pt x="652440" y="305121"/>
                  </a:lnTo>
                  <a:lnTo>
                    <a:pt x="361454" y="305121"/>
                  </a:lnTo>
                  <a:lnTo>
                    <a:pt x="361454" y="91724"/>
                  </a:lnTo>
                  <a:lnTo>
                    <a:pt x="0" y="459462"/>
                  </a:lnTo>
                  <a:lnTo>
                    <a:pt x="361454" y="827199"/>
                  </a:lnTo>
                  <a:lnTo>
                    <a:pt x="361454" y="613803"/>
                  </a:lnTo>
                  <a:lnTo>
                    <a:pt x="684377" y="613803"/>
                  </a:lnTo>
                  <a:lnTo>
                    <a:pt x="734134" y="609345"/>
                  </a:lnTo>
                  <a:lnTo>
                    <a:pt x="780968" y="596492"/>
                  </a:lnTo>
                  <a:lnTo>
                    <a:pt x="824097" y="576022"/>
                  </a:lnTo>
                  <a:lnTo>
                    <a:pt x="862737" y="548717"/>
                  </a:lnTo>
                  <a:lnTo>
                    <a:pt x="896107" y="515356"/>
                  </a:lnTo>
                  <a:lnTo>
                    <a:pt x="923423" y="476720"/>
                  </a:lnTo>
                  <a:lnTo>
                    <a:pt x="943903" y="433587"/>
                  </a:lnTo>
                  <a:lnTo>
                    <a:pt x="956766" y="386738"/>
                  </a:lnTo>
                  <a:lnTo>
                    <a:pt x="961227" y="336953"/>
                  </a:lnTo>
                  <a:lnTo>
                    <a:pt x="961227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520931" y="7835887"/>
              <a:ext cx="961390" cy="827405"/>
            </a:xfrm>
            <a:custGeom>
              <a:avLst/>
              <a:gdLst/>
              <a:ahLst/>
              <a:cxnLst/>
              <a:rect l="l" t="t" r="r" b="b"/>
              <a:pathLst>
                <a:path w="961390" h="827404">
                  <a:moveTo>
                    <a:pt x="961227" y="0"/>
                  </a:moveTo>
                  <a:lnTo>
                    <a:pt x="961227" y="336953"/>
                  </a:lnTo>
                  <a:lnTo>
                    <a:pt x="956766" y="386738"/>
                  </a:lnTo>
                  <a:lnTo>
                    <a:pt x="943903" y="433587"/>
                  </a:lnTo>
                  <a:lnTo>
                    <a:pt x="923423" y="476720"/>
                  </a:lnTo>
                  <a:lnTo>
                    <a:pt x="896107" y="515356"/>
                  </a:lnTo>
                  <a:lnTo>
                    <a:pt x="862737" y="548717"/>
                  </a:lnTo>
                  <a:lnTo>
                    <a:pt x="824097" y="576022"/>
                  </a:lnTo>
                  <a:lnTo>
                    <a:pt x="780968" y="596492"/>
                  </a:lnTo>
                  <a:lnTo>
                    <a:pt x="734134" y="609345"/>
                  </a:lnTo>
                  <a:lnTo>
                    <a:pt x="684377" y="613803"/>
                  </a:lnTo>
                  <a:lnTo>
                    <a:pt x="361454" y="613803"/>
                  </a:lnTo>
                  <a:lnTo>
                    <a:pt x="361454" y="827199"/>
                  </a:lnTo>
                  <a:lnTo>
                    <a:pt x="0" y="459462"/>
                  </a:lnTo>
                  <a:lnTo>
                    <a:pt x="361454" y="91724"/>
                  </a:lnTo>
                  <a:lnTo>
                    <a:pt x="361454" y="305121"/>
                  </a:lnTo>
                  <a:lnTo>
                    <a:pt x="652440" y="305121"/>
                  </a:lnTo>
                  <a:lnTo>
                    <a:pt x="652440" y="0"/>
                  </a:lnTo>
                  <a:lnTo>
                    <a:pt x="961227" y="0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2473965" y="7350770"/>
            <a:ext cx="887730" cy="819785"/>
            <a:chOff x="12473965" y="7350770"/>
            <a:chExt cx="887730" cy="819785"/>
          </a:xfrm>
        </p:grpSpPr>
        <p:sp>
          <p:nvSpPr>
            <p:cNvPr id="20" name="object 20"/>
            <p:cNvSpPr/>
            <p:nvPr/>
          </p:nvSpPr>
          <p:spPr>
            <a:xfrm>
              <a:off x="12497525" y="7374330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386061" y="0"/>
                  </a:moveTo>
                  <a:lnTo>
                    <a:pt x="0" y="386166"/>
                  </a:lnTo>
                  <a:lnTo>
                    <a:pt x="386061" y="772227"/>
                  </a:lnTo>
                  <a:lnTo>
                    <a:pt x="386061" y="579249"/>
                  </a:lnTo>
                  <a:lnTo>
                    <a:pt x="840288" y="579249"/>
                  </a:lnTo>
                  <a:lnTo>
                    <a:pt x="840288" y="193083"/>
                  </a:lnTo>
                  <a:lnTo>
                    <a:pt x="386061" y="193083"/>
                  </a:lnTo>
                  <a:lnTo>
                    <a:pt x="386061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497525" y="7374330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840288" y="193083"/>
                  </a:moveTo>
                  <a:lnTo>
                    <a:pt x="386061" y="193083"/>
                  </a:lnTo>
                  <a:lnTo>
                    <a:pt x="386061" y="0"/>
                  </a:lnTo>
                  <a:lnTo>
                    <a:pt x="0" y="386166"/>
                  </a:lnTo>
                  <a:lnTo>
                    <a:pt x="386061" y="772227"/>
                  </a:lnTo>
                  <a:lnTo>
                    <a:pt x="386061" y="579249"/>
                  </a:lnTo>
                  <a:lnTo>
                    <a:pt x="840288" y="579249"/>
                  </a:lnTo>
                  <a:lnTo>
                    <a:pt x="840288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8091899" y="7350770"/>
            <a:ext cx="887730" cy="819785"/>
            <a:chOff x="8091899" y="7350770"/>
            <a:chExt cx="887730" cy="819785"/>
          </a:xfrm>
        </p:grpSpPr>
        <p:sp>
          <p:nvSpPr>
            <p:cNvPr id="23" name="object 23"/>
            <p:cNvSpPr/>
            <p:nvPr/>
          </p:nvSpPr>
          <p:spPr>
            <a:xfrm>
              <a:off x="8115459" y="7374330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386061" y="0"/>
                  </a:moveTo>
                  <a:lnTo>
                    <a:pt x="0" y="386166"/>
                  </a:lnTo>
                  <a:lnTo>
                    <a:pt x="386061" y="772227"/>
                  </a:lnTo>
                  <a:lnTo>
                    <a:pt x="386061" y="579249"/>
                  </a:lnTo>
                  <a:lnTo>
                    <a:pt x="840288" y="579249"/>
                  </a:lnTo>
                  <a:lnTo>
                    <a:pt x="840288" y="193083"/>
                  </a:lnTo>
                  <a:lnTo>
                    <a:pt x="386061" y="193083"/>
                  </a:lnTo>
                  <a:lnTo>
                    <a:pt x="386061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15459" y="7374330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840288" y="193083"/>
                  </a:moveTo>
                  <a:lnTo>
                    <a:pt x="386061" y="193083"/>
                  </a:lnTo>
                  <a:lnTo>
                    <a:pt x="386061" y="0"/>
                  </a:lnTo>
                  <a:lnTo>
                    <a:pt x="0" y="386166"/>
                  </a:lnTo>
                  <a:lnTo>
                    <a:pt x="386061" y="772227"/>
                  </a:lnTo>
                  <a:lnTo>
                    <a:pt x="386061" y="579249"/>
                  </a:lnTo>
                  <a:lnTo>
                    <a:pt x="840288" y="579249"/>
                  </a:lnTo>
                  <a:lnTo>
                    <a:pt x="840288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709834" y="7350770"/>
            <a:ext cx="887730" cy="819785"/>
            <a:chOff x="3709834" y="7350770"/>
            <a:chExt cx="887730" cy="819785"/>
          </a:xfrm>
        </p:grpSpPr>
        <p:sp>
          <p:nvSpPr>
            <p:cNvPr id="26" name="object 26"/>
            <p:cNvSpPr/>
            <p:nvPr/>
          </p:nvSpPr>
          <p:spPr>
            <a:xfrm>
              <a:off x="3733394" y="7374330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39" h="772795">
                  <a:moveTo>
                    <a:pt x="386061" y="0"/>
                  </a:moveTo>
                  <a:lnTo>
                    <a:pt x="0" y="386166"/>
                  </a:lnTo>
                  <a:lnTo>
                    <a:pt x="386061" y="772227"/>
                  </a:lnTo>
                  <a:lnTo>
                    <a:pt x="386061" y="579249"/>
                  </a:lnTo>
                  <a:lnTo>
                    <a:pt x="840288" y="579249"/>
                  </a:lnTo>
                  <a:lnTo>
                    <a:pt x="840288" y="193083"/>
                  </a:lnTo>
                  <a:lnTo>
                    <a:pt x="386061" y="193083"/>
                  </a:lnTo>
                  <a:lnTo>
                    <a:pt x="386061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33394" y="7374330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39" h="772795">
                  <a:moveTo>
                    <a:pt x="840288" y="193083"/>
                  </a:moveTo>
                  <a:lnTo>
                    <a:pt x="386061" y="193083"/>
                  </a:lnTo>
                  <a:lnTo>
                    <a:pt x="386061" y="0"/>
                  </a:lnTo>
                  <a:lnTo>
                    <a:pt x="0" y="386166"/>
                  </a:lnTo>
                  <a:lnTo>
                    <a:pt x="386061" y="772227"/>
                  </a:lnTo>
                  <a:lnTo>
                    <a:pt x="386061" y="579249"/>
                  </a:lnTo>
                  <a:lnTo>
                    <a:pt x="840288" y="579249"/>
                  </a:lnTo>
                  <a:lnTo>
                    <a:pt x="840288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90557" y="4911074"/>
            <a:ext cx="2815378" cy="67582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подача длиной 1000 м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557" y="2618982"/>
            <a:ext cx="2882111" cy="2050823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198291" y="4819613"/>
            <a:ext cx="2815378" cy="6960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15700"/>
              </a:lnSpc>
              <a:spcBef>
                <a:spcPts val="100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управление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6177" y="2616471"/>
            <a:ext cx="2950067" cy="2053125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607580" y="4819613"/>
            <a:ext cx="3187670" cy="7279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Цифровая печать высокой четкос</a:t>
            </a: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69856" y="2599711"/>
            <a:ext cx="2599816" cy="2066743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4286005" y="4902328"/>
            <a:ext cx="2430710" cy="6953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Автоматическое </a:t>
            </a:r>
            <a:r>
              <a:rPr lang="ru-RU" sz="2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47736" y="2622747"/>
            <a:ext cx="2731853" cy="202559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6716715" y="6938778"/>
            <a:ext cx="2985825" cy="10652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065" marR="5080" indent="-254000" algn="ctr">
              <a:lnSpc>
                <a:spcPct val="115900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цифровая</a:t>
            </a:r>
          </a:p>
          <a:p>
            <a:pPr marL="266065" marR="5080" indent="-254000" algn="ctr">
              <a:lnSpc>
                <a:spcPct val="115900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контурная резка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854983" y="4802471"/>
            <a:ext cx="2847557" cy="2033969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3676546" y="9011528"/>
            <a:ext cx="2901901" cy="6960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смотка </a:t>
            </a:r>
            <a:r>
              <a:rPr lang="ru-RU" sz="2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76546" y="6751626"/>
            <a:ext cx="2901901" cy="2068942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9322752" y="9021056"/>
            <a:ext cx="2710498" cy="6953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799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обрезка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object 4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22752" y="6741993"/>
            <a:ext cx="2902529" cy="2073444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4337050" y="9099596"/>
            <a:ext cx="3529370" cy="6953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97205" algn="ctr">
              <a:lnSpc>
                <a:spcPct val="115799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прием (снизу</a:t>
            </a:r>
            <a:r>
              <a:rPr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3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13462" y="6745662"/>
            <a:ext cx="2958025" cy="210768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222250" y="9034354"/>
            <a:ext cx="3303403" cy="6953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6230" algn="ctr">
              <a:lnSpc>
                <a:spcPct val="115799"/>
              </a:lnSpc>
              <a:spcBef>
                <a:spcPts val="95"/>
              </a:spcBef>
            </a:pPr>
            <a:r>
              <a:rPr lang="ru-RU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прием (сверху)</a:t>
            </a:r>
            <a:endParaRPr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1134" y="6728590"/>
            <a:ext cx="2881064" cy="2126950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118334" y="1493117"/>
            <a:ext cx="23291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SG-SALF350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48" name="Заголовок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Рабочий процесс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0849" y="8171218"/>
            <a:ext cx="6390565" cy="2053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9655" marR="5715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Комплексное решение для индивидуализации этикеток, включающее печать +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+ контурную резку+ удаление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endParaRPr lang="ru-RU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9655" marR="5715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+ обрезка + намотку. Готовый продукт может быть получен непосредственно с помощью этикеточной машины</a:t>
            </a:r>
            <a:endParaRPr sz="2200" dirty="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815154" y="8158970"/>
            <a:ext cx="4586038" cy="1332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  <a:tabLst>
                <a:tab pos="852169" algn="l"/>
                <a:tab pos="1132840" algn="l"/>
                <a:tab pos="1412240" algn="l"/>
                <a:tab pos="1692910" algn="l"/>
                <a:tab pos="1972945" algn="l"/>
                <a:tab pos="2112010" algn="l"/>
                <a:tab pos="2252345" algn="l"/>
                <a:tab pos="2671445" algn="l"/>
                <a:tab pos="3371215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Высокая автоматизация, работа без оператора позволяет экономить рабочую силу. После приладки машина работает автономно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89318" y="8158970"/>
            <a:ext cx="4586038" cy="1332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Оригинальный принтер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Epson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, обеспечивает цифровую печать высокой четкости, контурная резка позволяет изготавливать этикетки любой формы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23291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SG-SALF350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2038126" y="553732"/>
            <a:ext cx="10452324" cy="1492716"/>
          </a:xfrm>
        </p:spPr>
        <p:txBody>
          <a:bodyPr/>
          <a:lstStyle/>
          <a:p>
            <a:r>
              <a:rPr lang="ru-RU" dirty="0"/>
              <a:t>Технологические преимущества</a:t>
            </a:r>
          </a:p>
        </p:txBody>
      </p:sp>
      <p:sp>
        <p:nvSpPr>
          <p:cNvPr id="25" name="object 63"/>
          <p:cNvSpPr txBox="1"/>
          <p:nvPr/>
        </p:nvSpPr>
        <p:spPr>
          <a:xfrm>
            <a:off x="856551" y="10703036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1018460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79450" y="8158970"/>
            <a:ext cx="5817929" cy="656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9655" marR="5715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Сенсорный ЖК-экран высокой четкости, дружелюбный интерфейс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15155" y="8158970"/>
            <a:ext cx="4534604" cy="1364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  <a:tabLst>
                <a:tab pos="572135" algn="l"/>
                <a:tab pos="713105" algn="l"/>
                <a:tab pos="1132205" algn="l"/>
                <a:tab pos="1551940" algn="l"/>
                <a:tab pos="1692910" algn="l"/>
                <a:tab pos="1831975" algn="l"/>
                <a:tab pos="2112010" algn="l"/>
                <a:tab pos="3091815" algn="l"/>
                <a:tab pos="3232150" algn="l"/>
                <a:tab pos="393192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компоновки различных заданий экономят материалы и рабочую силу, а также сокращает ненужный процесс отладки;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815352" y="7941957"/>
            <a:ext cx="4694898" cy="200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  <a:tabLst>
                <a:tab pos="572135" algn="l"/>
                <a:tab pos="713105" algn="l"/>
                <a:tab pos="1132205" algn="l"/>
                <a:tab pos="1551940" algn="l"/>
                <a:tab pos="1692910" algn="l"/>
                <a:tab pos="1831975" algn="l"/>
                <a:tab pos="2112010" algn="l"/>
                <a:tab pos="3091815" algn="l"/>
                <a:tab pos="3232150" algn="l"/>
                <a:tab pos="3931920" algn="l"/>
              </a:tabLst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Автоматическое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позволяет защитить печать и материал, сделать его водонепроницаемым, антикоррозийным и придать этикетке объемный вид. Подходит для производства этикеточной продукции большого объема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118334" y="1493117"/>
            <a:ext cx="23291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SG-SALF350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2038126" y="553732"/>
            <a:ext cx="10777451" cy="1492716"/>
          </a:xfrm>
        </p:spPr>
        <p:txBody>
          <a:bodyPr/>
          <a:lstStyle/>
          <a:p>
            <a:r>
              <a:rPr lang="ru-RU" dirty="0"/>
              <a:t>Технологические преимущества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79481"/>
            <a:ext cx="17501235" cy="4986655"/>
            <a:chOff x="0" y="3279481"/>
            <a:chExt cx="17501235" cy="4986655"/>
          </a:xfrm>
        </p:grpSpPr>
        <p:sp>
          <p:nvSpPr>
            <p:cNvPr id="3" name="object 3"/>
            <p:cNvSpPr/>
            <p:nvPr/>
          </p:nvSpPr>
          <p:spPr>
            <a:xfrm>
              <a:off x="0" y="3279481"/>
              <a:ext cx="17501235" cy="4986655"/>
            </a:xfrm>
            <a:custGeom>
              <a:avLst/>
              <a:gdLst/>
              <a:ahLst/>
              <a:cxnLst/>
              <a:rect l="l" t="t" r="r" b="b"/>
              <a:pathLst>
                <a:path w="17501235" h="4986655">
                  <a:moveTo>
                    <a:pt x="17500828" y="0"/>
                  </a:moveTo>
                  <a:lnTo>
                    <a:pt x="0" y="0"/>
                  </a:lnTo>
                  <a:lnTo>
                    <a:pt x="0" y="4986445"/>
                  </a:lnTo>
                  <a:lnTo>
                    <a:pt x="14621858" y="4986445"/>
                  </a:lnTo>
                  <a:lnTo>
                    <a:pt x="175008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68456" y="4388557"/>
              <a:ext cx="1071245" cy="2538095"/>
            </a:xfrm>
            <a:custGeom>
              <a:avLst/>
              <a:gdLst/>
              <a:ahLst/>
              <a:cxnLst/>
              <a:rect l="l" t="t" r="r" b="b"/>
              <a:pathLst>
                <a:path w="1071245" h="2538095">
                  <a:moveTo>
                    <a:pt x="1070648" y="0"/>
                  </a:moveTo>
                  <a:lnTo>
                    <a:pt x="697570" y="0"/>
                  </a:lnTo>
                  <a:lnTo>
                    <a:pt x="668774" y="35458"/>
                  </a:lnTo>
                  <a:lnTo>
                    <a:pt x="638447" y="69472"/>
                  </a:lnTo>
                  <a:lnTo>
                    <a:pt x="606590" y="102043"/>
                  </a:lnTo>
                  <a:lnTo>
                    <a:pt x="573203" y="133170"/>
                  </a:lnTo>
                  <a:lnTo>
                    <a:pt x="538286" y="162854"/>
                  </a:lnTo>
                  <a:lnTo>
                    <a:pt x="501840" y="191093"/>
                  </a:lnTo>
                  <a:lnTo>
                    <a:pt x="463864" y="217887"/>
                  </a:lnTo>
                  <a:lnTo>
                    <a:pt x="424358" y="243238"/>
                  </a:lnTo>
                  <a:lnTo>
                    <a:pt x="383323" y="267144"/>
                  </a:lnTo>
                  <a:lnTo>
                    <a:pt x="340759" y="289605"/>
                  </a:lnTo>
                  <a:lnTo>
                    <a:pt x="296665" y="310622"/>
                  </a:lnTo>
                  <a:lnTo>
                    <a:pt x="251043" y="330193"/>
                  </a:lnTo>
                  <a:lnTo>
                    <a:pt x="203891" y="348320"/>
                  </a:lnTo>
                  <a:lnTo>
                    <a:pt x="155211" y="365002"/>
                  </a:lnTo>
                  <a:lnTo>
                    <a:pt x="105002" y="380238"/>
                  </a:lnTo>
                  <a:lnTo>
                    <a:pt x="53265" y="394029"/>
                  </a:lnTo>
                  <a:lnTo>
                    <a:pt x="0" y="406375"/>
                  </a:lnTo>
                  <a:lnTo>
                    <a:pt x="0" y="702282"/>
                  </a:lnTo>
                  <a:lnTo>
                    <a:pt x="62720" y="702282"/>
                  </a:lnTo>
                  <a:lnTo>
                    <a:pt x="131531" y="703129"/>
                  </a:lnTo>
                  <a:lnTo>
                    <a:pt x="191683" y="705671"/>
                  </a:lnTo>
                  <a:lnTo>
                    <a:pt x="243173" y="709912"/>
                  </a:lnTo>
                  <a:lnTo>
                    <a:pt x="285998" y="715855"/>
                  </a:lnTo>
                  <a:lnTo>
                    <a:pt x="345643" y="732857"/>
                  </a:lnTo>
                  <a:lnTo>
                    <a:pt x="396768" y="770630"/>
                  </a:lnTo>
                  <a:lnTo>
                    <a:pt x="423233" y="823011"/>
                  </a:lnTo>
                  <a:lnTo>
                    <a:pt x="430156" y="876231"/>
                  </a:lnTo>
                  <a:lnTo>
                    <a:pt x="432753" y="917241"/>
                  </a:lnTo>
                  <a:lnTo>
                    <a:pt x="434772" y="967849"/>
                  </a:lnTo>
                  <a:lnTo>
                    <a:pt x="436214" y="1028053"/>
                  </a:lnTo>
                  <a:lnTo>
                    <a:pt x="437080" y="1097851"/>
                  </a:lnTo>
                  <a:lnTo>
                    <a:pt x="437368" y="1177241"/>
                  </a:lnTo>
                  <a:lnTo>
                    <a:pt x="437368" y="2537933"/>
                  </a:lnTo>
                  <a:lnTo>
                    <a:pt x="1070648" y="2537933"/>
                  </a:lnTo>
                  <a:lnTo>
                    <a:pt x="1070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90548" y="4396652"/>
            <a:ext cx="7717155" cy="18376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b="1" spc="-10" dirty="0">
                <a:solidFill>
                  <a:srgbClr val="FFFFFF"/>
                </a:solidFill>
                <a:latin typeface="Microsoft YaHei"/>
                <a:cs typeface="Microsoft YaHei"/>
              </a:rPr>
              <a:t>SAGA</a:t>
            </a:r>
            <a:r>
              <a:rPr sz="3950" b="1" spc="-15" dirty="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lang="ru-RU" sz="3950" b="1" dirty="0">
                <a:solidFill>
                  <a:srgbClr val="FFFFFF"/>
                </a:solidFill>
                <a:latin typeface="Microsoft YaHei"/>
                <a:cs typeface="Microsoft YaHei"/>
              </a:rPr>
              <a:t>режущие плоттеры, машины с листовой автоподачей </a:t>
            </a:r>
            <a:endParaRPr sz="3950" dirty="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1455" y="6279320"/>
            <a:ext cx="4896485" cy="97091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2200" spc="-10" dirty="0">
                <a:solidFill>
                  <a:srgbClr val="FFFFFF"/>
                </a:solidFill>
                <a:latin typeface="Microsoft YaHei"/>
                <a:cs typeface="Microsoft YaHei"/>
              </a:rPr>
              <a:t>SG-SC30</a:t>
            </a:r>
            <a:endParaRPr sz="22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1581785" algn="l"/>
                <a:tab pos="3315970" algn="l"/>
              </a:tabLst>
            </a:pPr>
            <a:r>
              <a:rPr sz="2200" spc="-10" dirty="0">
                <a:solidFill>
                  <a:srgbClr val="FFFFFF"/>
                </a:solidFill>
                <a:latin typeface="Microsoft YaHei"/>
                <a:cs typeface="Microsoft YaHei"/>
              </a:rPr>
              <a:t>SG-SCA3+	SG-SCA3+II	SG-SCA3+II</a:t>
            </a:r>
            <a:endParaRPr sz="22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2251" y="7966890"/>
            <a:ext cx="6619164" cy="205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9655" marR="5715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Режущий плоттер оснащен мощными серводвигателями, которые отличается низким уровнем шума, высокой скоростью вращения и высокой точностью.</a:t>
            </a:r>
          </a:p>
          <a:p>
            <a:pPr marL="1049655" marR="5715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Скорость резки может достигать 10-700 мм/с, а давление составляет 0-600 гр.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12303" y="8165689"/>
            <a:ext cx="4848225" cy="138486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23800"/>
              </a:lnSpc>
              <a:spcBef>
                <a:spcPts val="85"/>
              </a:spcBef>
              <a:tabLst>
                <a:tab pos="393065" algn="l"/>
                <a:tab pos="520065" algn="l"/>
                <a:tab pos="774065" algn="l"/>
                <a:tab pos="1281430" algn="l"/>
                <a:tab pos="1408430" algn="l"/>
                <a:tab pos="1535430" algn="l"/>
                <a:tab pos="1662430" algn="l"/>
                <a:tab pos="2042795" algn="l"/>
                <a:tab pos="2169795" algn="l"/>
                <a:tab pos="2423795" algn="l"/>
                <a:tab pos="2550160" algn="l"/>
                <a:tab pos="2677160" algn="l"/>
                <a:tab pos="2931160" algn="l"/>
                <a:tab pos="3058160" algn="l"/>
                <a:tab pos="3185160" algn="l"/>
                <a:tab pos="3312160" algn="l"/>
                <a:tab pos="3819525" algn="l"/>
                <a:tab pos="3946525" algn="l"/>
                <a:tab pos="4073525" algn="l"/>
                <a:tab pos="4200525" algn="l"/>
              </a:tabLst>
            </a:pP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Облой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собираются на устройстве подмотки, а подложка с этикеткой сматывается на отдельный рулон, что значительно экономит трудозатраты.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62050" y="8158970"/>
            <a:ext cx="4419600" cy="656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 стандартной комплектации оснащен 5 ножами для продольной резки.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23291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SG-SALF350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Товарные преимущества</a:t>
            </a:r>
          </a:p>
        </p:txBody>
      </p:sp>
      <p:sp>
        <p:nvSpPr>
          <p:cNvPr id="24" name="object 47"/>
          <p:cNvSpPr txBox="1">
            <a:spLocks noGrp="1"/>
          </p:cNvSpPr>
          <p:nvPr>
            <p:ph type="ftr" sz="quarter" idx="5"/>
          </p:nvPr>
        </p:nvSpPr>
        <p:spPr>
          <a:xfrm>
            <a:off x="791819" y="10695201"/>
            <a:ext cx="3655695" cy="39687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3117525"/>
            <a:ext cx="20112355" cy="7249159"/>
            <a:chOff x="-4127" y="2800394"/>
            <a:chExt cx="20112355" cy="7249159"/>
          </a:xfrm>
        </p:grpSpPr>
        <p:sp>
          <p:nvSpPr>
            <p:cNvPr id="3" name="object 3"/>
            <p:cNvSpPr/>
            <p:nvPr/>
          </p:nvSpPr>
          <p:spPr>
            <a:xfrm>
              <a:off x="7969391" y="2809757"/>
              <a:ext cx="6962140" cy="7235825"/>
            </a:xfrm>
            <a:custGeom>
              <a:avLst/>
              <a:gdLst/>
              <a:ahLst/>
              <a:cxnLst/>
              <a:rect l="l" t="t" r="r" b="b"/>
              <a:pathLst>
                <a:path w="6962140" h="7235825">
                  <a:moveTo>
                    <a:pt x="1580056" y="0"/>
                  </a:moveTo>
                  <a:lnTo>
                    <a:pt x="6962091" y="7235381"/>
                  </a:lnTo>
                </a:path>
                <a:path w="6962140" h="7235825">
                  <a:moveTo>
                    <a:pt x="0" y="7235486"/>
                  </a:moveTo>
                  <a:lnTo>
                    <a:pt x="6962091" y="7235486"/>
                  </a:lnTo>
                </a:path>
                <a:path w="6962140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534696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86107" y="4294633"/>
              <a:ext cx="10918190" cy="4839970"/>
            </a:xfrm>
            <a:custGeom>
              <a:avLst/>
              <a:gdLst/>
              <a:ahLst/>
              <a:cxnLst/>
              <a:rect l="l" t="t" r="r" b="b"/>
              <a:pathLst>
                <a:path w="10918190" h="4839970">
                  <a:moveTo>
                    <a:pt x="10917990" y="0"/>
                  </a:moveTo>
                  <a:lnTo>
                    <a:pt x="3576645" y="0"/>
                  </a:lnTo>
                  <a:lnTo>
                    <a:pt x="0" y="4839643"/>
                  </a:lnTo>
                  <a:lnTo>
                    <a:pt x="10917990" y="4839643"/>
                  </a:lnTo>
                  <a:lnTo>
                    <a:pt x="109179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30127" y="495613"/>
            <a:ext cx="14414723" cy="6213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950" spc="-5" dirty="0"/>
              <a:t>Машины для изготовления этикеток</a:t>
            </a:r>
            <a:endParaRPr sz="3950" dirty="0"/>
          </a:p>
        </p:txBody>
      </p:sp>
      <p:sp>
        <p:nvSpPr>
          <p:cNvPr id="7" name="object 7"/>
          <p:cNvSpPr txBox="1"/>
          <p:nvPr/>
        </p:nvSpPr>
        <p:spPr>
          <a:xfrm>
            <a:off x="12338050" y="5417892"/>
            <a:ext cx="7188200" cy="3300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00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r>
              <a:rPr lang="ru-RU"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резка, раскрой и съем </a:t>
            </a:r>
            <a:r>
              <a:rPr lang="ru-RU" sz="200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r>
              <a:rPr lang="ru-RU"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универсальное решение для мелкосерийного производства.;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Сенсорный ЖК-экран высокой четкости, дружественный интерфейс;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Компактный размер и компактные габариты.;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режимы подключения - USB, сетевое соединение,  </a:t>
            </a:r>
            <a:r>
              <a:rPr lang="ru-RU" sz="2000" spc="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z="20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976568" y="3476706"/>
            <a:ext cx="5490845" cy="5906770"/>
            <a:chOff x="1976568" y="3476706"/>
            <a:chExt cx="5490845" cy="59067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6568" y="3476706"/>
              <a:ext cx="5490610" cy="59067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7320" y="3607743"/>
              <a:ext cx="5179214" cy="552182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18334" y="1493117"/>
            <a:ext cx="23882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006FC0"/>
                </a:solidFill>
                <a:latin typeface="Microsoft YaHei"/>
                <a:cs typeface="Microsoft YaHei"/>
              </a:rPr>
              <a:t>SG-LC</a:t>
            </a:r>
            <a:r>
              <a:rPr sz="2950" b="1" spc="-7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30Pro</a:t>
            </a:r>
            <a:endParaRPr sz="2950" dirty="0">
              <a:latin typeface="Microsoft YaHei"/>
              <a:cs typeface="Microsoft Ya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3440" y="364298"/>
            <a:ext cx="14414723" cy="11253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3600" spc="20" dirty="0"/>
              <a:t>Схематичное изображение функционального </a:t>
            </a:r>
            <a:br>
              <a:rPr lang="ru-RU" sz="3600" spc="20" dirty="0"/>
            </a:br>
            <a:r>
              <a:rPr lang="ru-RU" sz="3600" spc="20" dirty="0"/>
              <a:t>модуля этикеточной машины</a:t>
            </a:r>
            <a:endParaRPr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12850" y="2541922"/>
            <a:ext cx="10686270" cy="7413499"/>
            <a:chOff x="4412850" y="2541922"/>
            <a:chExt cx="10686270" cy="741349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0913" y="3081982"/>
              <a:ext cx="6423749" cy="6873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1468" y="3212467"/>
              <a:ext cx="6034371" cy="64788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1110" y="2938999"/>
              <a:ext cx="2271449" cy="370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30216" y="3002631"/>
              <a:ext cx="2115185" cy="263525"/>
            </a:xfrm>
            <a:custGeom>
              <a:avLst/>
              <a:gdLst/>
              <a:ahLst/>
              <a:cxnLst/>
              <a:rect l="l" t="t" r="r" b="b"/>
              <a:pathLst>
                <a:path w="2115184" h="263525">
                  <a:moveTo>
                    <a:pt x="2094177" y="242296"/>
                  </a:moveTo>
                  <a:lnTo>
                    <a:pt x="2091559" y="242296"/>
                  </a:lnTo>
                  <a:lnTo>
                    <a:pt x="2091559" y="263238"/>
                  </a:lnTo>
                  <a:lnTo>
                    <a:pt x="2110406" y="263238"/>
                  </a:lnTo>
                  <a:lnTo>
                    <a:pt x="2115118" y="258526"/>
                  </a:lnTo>
                  <a:lnTo>
                    <a:pt x="2115118" y="252767"/>
                  </a:lnTo>
                  <a:lnTo>
                    <a:pt x="2094177" y="252767"/>
                  </a:lnTo>
                  <a:lnTo>
                    <a:pt x="2094177" y="242296"/>
                  </a:lnTo>
                  <a:close/>
                </a:path>
                <a:path w="2115184" h="263525">
                  <a:moveTo>
                    <a:pt x="2094177" y="48584"/>
                  </a:moveTo>
                  <a:lnTo>
                    <a:pt x="2094177" y="252767"/>
                  </a:lnTo>
                  <a:lnTo>
                    <a:pt x="2104647" y="242296"/>
                  </a:lnTo>
                  <a:lnTo>
                    <a:pt x="2115118" y="242296"/>
                  </a:lnTo>
                  <a:lnTo>
                    <a:pt x="2115118" y="59055"/>
                  </a:lnTo>
                  <a:lnTo>
                    <a:pt x="2104647" y="59055"/>
                  </a:lnTo>
                  <a:lnTo>
                    <a:pt x="2094177" y="48584"/>
                  </a:lnTo>
                  <a:close/>
                </a:path>
                <a:path w="2115184" h="263525">
                  <a:moveTo>
                    <a:pt x="2115118" y="242296"/>
                  </a:moveTo>
                  <a:lnTo>
                    <a:pt x="2104647" y="242296"/>
                  </a:lnTo>
                  <a:lnTo>
                    <a:pt x="2094177" y="252767"/>
                  </a:lnTo>
                  <a:lnTo>
                    <a:pt x="2115118" y="252767"/>
                  </a:lnTo>
                  <a:lnTo>
                    <a:pt x="2115118" y="242296"/>
                  </a:lnTo>
                  <a:close/>
                </a:path>
                <a:path w="2115184" h="263525">
                  <a:moveTo>
                    <a:pt x="83243" y="0"/>
                  </a:moveTo>
                  <a:lnTo>
                    <a:pt x="78322" y="2931"/>
                  </a:lnTo>
                  <a:lnTo>
                    <a:pt x="0" y="48584"/>
                  </a:lnTo>
                  <a:lnTo>
                    <a:pt x="78322" y="94237"/>
                  </a:lnTo>
                  <a:lnTo>
                    <a:pt x="83243" y="97169"/>
                  </a:lnTo>
                  <a:lnTo>
                    <a:pt x="89735" y="95494"/>
                  </a:lnTo>
                  <a:lnTo>
                    <a:pt x="92562" y="90468"/>
                  </a:lnTo>
                  <a:lnTo>
                    <a:pt x="95494" y="85547"/>
                  </a:lnTo>
                  <a:lnTo>
                    <a:pt x="93819" y="79055"/>
                  </a:lnTo>
                  <a:lnTo>
                    <a:pt x="88793" y="76228"/>
                  </a:lnTo>
                  <a:lnTo>
                    <a:pt x="59354" y="59055"/>
                  </a:lnTo>
                  <a:lnTo>
                    <a:pt x="20732" y="59055"/>
                  </a:lnTo>
                  <a:lnTo>
                    <a:pt x="20732" y="38114"/>
                  </a:lnTo>
                  <a:lnTo>
                    <a:pt x="59354" y="38114"/>
                  </a:lnTo>
                  <a:lnTo>
                    <a:pt x="88793" y="20941"/>
                  </a:lnTo>
                  <a:lnTo>
                    <a:pt x="93819" y="18114"/>
                  </a:lnTo>
                  <a:lnTo>
                    <a:pt x="95494" y="11622"/>
                  </a:lnTo>
                  <a:lnTo>
                    <a:pt x="92562" y="6701"/>
                  </a:lnTo>
                  <a:lnTo>
                    <a:pt x="89735" y="1675"/>
                  </a:lnTo>
                  <a:lnTo>
                    <a:pt x="83243" y="0"/>
                  </a:lnTo>
                  <a:close/>
                </a:path>
                <a:path w="2115184" h="263525">
                  <a:moveTo>
                    <a:pt x="59354" y="38114"/>
                  </a:moveTo>
                  <a:lnTo>
                    <a:pt x="20732" y="38114"/>
                  </a:lnTo>
                  <a:lnTo>
                    <a:pt x="20732" y="59055"/>
                  </a:lnTo>
                  <a:lnTo>
                    <a:pt x="59354" y="59055"/>
                  </a:lnTo>
                  <a:lnTo>
                    <a:pt x="56841" y="57589"/>
                  </a:lnTo>
                  <a:lnTo>
                    <a:pt x="25967" y="57589"/>
                  </a:lnTo>
                  <a:lnTo>
                    <a:pt x="25967" y="39579"/>
                  </a:lnTo>
                  <a:lnTo>
                    <a:pt x="56841" y="39579"/>
                  </a:lnTo>
                  <a:lnTo>
                    <a:pt x="59354" y="38114"/>
                  </a:lnTo>
                  <a:close/>
                </a:path>
                <a:path w="2115184" h="263525">
                  <a:moveTo>
                    <a:pt x="2110406" y="38114"/>
                  </a:moveTo>
                  <a:lnTo>
                    <a:pt x="59354" y="38114"/>
                  </a:lnTo>
                  <a:lnTo>
                    <a:pt x="41404" y="48584"/>
                  </a:lnTo>
                  <a:lnTo>
                    <a:pt x="59354" y="59055"/>
                  </a:lnTo>
                  <a:lnTo>
                    <a:pt x="2094177" y="59055"/>
                  </a:lnTo>
                  <a:lnTo>
                    <a:pt x="2094177" y="48584"/>
                  </a:lnTo>
                  <a:lnTo>
                    <a:pt x="2115118" y="48584"/>
                  </a:lnTo>
                  <a:lnTo>
                    <a:pt x="2115118" y="42825"/>
                  </a:lnTo>
                  <a:lnTo>
                    <a:pt x="2110406" y="38114"/>
                  </a:lnTo>
                  <a:close/>
                </a:path>
                <a:path w="2115184" h="263525">
                  <a:moveTo>
                    <a:pt x="2115118" y="48584"/>
                  </a:moveTo>
                  <a:lnTo>
                    <a:pt x="2094177" y="48584"/>
                  </a:lnTo>
                  <a:lnTo>
                    <a:pt x="2104647" y="59055"/>
                  </a:lnTo>
                  <a:lnTo>
                    <a:pt x="2115118" y="59055"/>
                  </a:lnTo>
                  <a:lnTo>
                    <a:pt x="2115118" y="48584"/>
                  </a:lnTo>
                  <a:close/>
                </a:path>
                <a:path w="2115184" h="263525">
                  <a:moveTo>
                    <a:pt x="25967" y="39579"/>
                  </a:moveTo>
                  <a:lnTo>
                    <a:pt x="25967" y="57589"/>
                  </a:lnTo>
                  <a:lnTo>
                    <a:pt x="41404" y="48584"/>
                  </a:lnTo>
                  <a:lnTo>
                    <a:pt x="25967" y="39579"/>
                  </a:lnTo>
                  <a:close/>
                </a:path>
                <a:path w="2115184" h="263525">
                  <a:moveTo>
                    <a:pt x="41404" y="48584"/>
                  </a:moveTo>
                  <a:lnTo>
                    <a:pt x="25967" y="57589"/>
                  </a:lnTo>
                  <a:lnTo>
                    <a:pt x="56841" y="57589"/>
                  </a:lnTo>
                  <a:lnTo>
                    <a:pt x="41404" y="48584"/>
                  </a:lnTo>
                  <a:close/>
                </a:path>
                <a:path w="2115184" h="263525">
                  <a:moveTo>
                    <a:pt x="56841" y="39579"/>
                  </a:moveTo>
                  <a:lnTo>
                    <a:pt x="25967" y="39579"/>
                  </a:lnTo>
                  <a:lnTo>
                    <a:pt x="41404" y="48584"/>
                  </a:lnTo>
                  <a:lnTo>
                    <a:pt x="56841" y="395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2850" y="6228449"/>
              <a:ext cx="2706200" cy="24831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41223" y="6291536"/>
              <a:ext cx="2550795" cy="97790"/>
            </a:xfrm>
            <a:custGeom>
              <a:avLst/>
              <a:gdLst/>
              <a:ahLst/>
              <a:cxnLst/>
              <a:rect l="l" t="t" r="r" b="b"/>
              <a:pathLst>
                <a:path w="2550795" h="97789">
                  <a:moveTo>
                    <a:pt x="83243" y="0"/>
                  </a:moveTo>
                  <a:lnTo>
                    <a:pt x="78322" y="2931"/>
                  </a:lnTo>
                  <a:lnTo>
                    <a:pt x="0" y="48584"/>
                  </a:lnTo>
                  <a:lnTo>
                    <a:pt x="78322" y="94237"/>
                  </a:lnTo>
                  <a:lnTo>
                    <a:pt x="83243" y="97169"/>
                  </a:lnTo>
                  <a:lnTo>
                    <a:pt x="89735" y="95494"/>
                  </a:lnTo>
                  <a:lnTo>
                    <a:pt x="92562" y="90468"/>
                  </a:lnTo>
                  <a:lnTo>
                    <a:pt x="95494" y="85547"/>
                  </a:lnTo>
                  <a:lnTo>
                    <a:pt x="93819" y="79055"/>
                  </a:lnTo>
                  <a:lnTo>
                    <a:pt x="88793" y="76228"/>
                  </a:lnTo>
                  <a:lnTo>
                    <a:pt x="59354" y="59055"/>
                  </a:lnTo>
                  <a:lnTo>
                    <a:pt x="20732" y="59055"/>
                  </a:lnTo>
                  <a:lnTo>
                    <a:pt x="20732" y="38114"/>
                  </a:lnTo>
                  <a:lnTo>
                    <a:pt x="59354" y="38114"/>
                  </a:lnTo>
                  <a:lnTo>
                    <a:pt x="88793" y="20941"/>
                  </a:lnTo>
                  <a:lnTo>
                    <a:pt x="93819" y="18114"/>
                  </a:lnTo>
                  <a:lnTo>
                    <a:pt x="95494" y="11622"/>
                  </a:lnTo>
                  <a:lnTo>
                    <a:pt x="92562" y="6701"/>
                  </a:lnTo>
                  <a:lnTo>
                    <a:pt x="89735" y="1675"/>
                  </a:lnTo>
                  <a:lnTo>
                    <a:pt x="83243" y="0"/>
                  </a:lnTo>
                  <a:close/>
                </a:path>
                <a:path w="2550795" h="97789">
                  <a:moveTo>
                    <a:pt x="59354" y="38114"/>
                  </a:moveTo>
                  <a:lnTo>
                    <a:pt x="20732" y="38114"/>
                  </a:lnTo>
                  <a:lnTo>
                    <a:pt x="20732" y="59055"/>
                  </a:lnTo>
                  <a:lnTo>
                    <a:pt x="59354" y="59055"/>
                  </a:lnTo>
                  <a:lnTo>
                    <a:pt x="56841" y="57589"/>
                  </a:lnTo>
                  <a:lnTo>
                    <a:pt x="25967" y="57589"/>
                  </a:lnTo>
                  <a:lnTo>
                    <a:pt x="25967" y="39579"/>
                  </a:lnTo>
                  <a:lnTo>
                    <a:pt x="56841" y="39579"/>
                  </a:lnTo>
                  <a:lnTo>
                    <a:pt x="59354" y="38114"/>
                  </a:lnTo>
                  <a:close/>
                </a:path>
                <a:path w="2550795" h="97789">
                  <a:moveTo>
                    <a:pt x="2550707" y="38114"/>
                  </a:moveTo>
                  <a:lnTo>
                    <a:pt x="59354" y="38114"/>
                  </a:lnTo>
                  <a:lnTo>
                    <a:pt x="41404" y="48584"/>
                  </a:lnTo>
                  <a:lnTo>
                    <a:pt x="59354" y="59055"/>
                  </a:lnTo>
                  <a:lnTo>
                    <a:pt x="2550707" y="59055"/>
                  </a:lnTo>
                  <a:lnTo>
                    <a:pt x="2550707" y="38114"/>
                  </a:lnTo>
                  <a:close/>
                </a:path>
                <a:path w="2550795" h="97789">
                  <a:moveTo>
                    <a:pt x="25967" y="39579"/>
                  </a:moveTo>
                  <a:lnTo>
                    <a:pt x="25967" y="57589"/>
                  </a:lnTo>
                  <a:lnTo>
                    <a:pt x="41404" y="48584"/>
                  </a:lnTo>
                  <a:lnTo>
                    <a:pt x="25967" y="39579"/>
                  </a:lnTo>
                  <a:close/>
                </a:path>
                <a:path w="2550795" h="97789">
                  <a:moveTo>
                    <a:pt x="41404" y="48584"/>
                  </a:moveTo>
                  <a:lnTo>
                    <a:pt x="25967" y="57589"/>
                  </a:lnTo>
                  <a:lnTo>
                    <a:pt x="56841" y="57589"/>
                  </a:lnTo>
                  <a:lnTo>
                    <a:pt x="41404" y="48584"/>
                  </a:lnTo>
                  <a:close/>
                </a:path>
                <a:path w="2550795" h="97789">
                  <a:moveTo>
                    <a:pt x="56841" y="39579"/>
                  </a:moveTo>
                  <a:lnTo>
                    <a:pt x="25967" y="39579"/>
                  </a:lnTo>
                  <a:lnTo>
                    <a:pt x="41404" y="48584"/>
                  </a:lnTo>
                  <a:lnTo>
                    <a:pt x="56841" y="395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83946" y="2541922"/>
              <a:ext cx="2967553" cy="8880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19023" y="2604737"/>
              <a:ext cx="2811780" cy="781050"/>
            </a:xfrm>
            <a:custGeom>
              <a:avLst/>
              <a:gdLst/>
              <a:ahLst/>
              <a:cxnLst/>
              <a:rect l="l" t="t" r="r" b="b"/>
              <a:pathLst>
                <a:path w="2811780" h="781050">
                  <a:moveTo>
                    <a:pt x="2752077" y="38114"/>
                  </a:moveTo>
                  <a:lnTo>
                    <a:pt x="4711" y="38114"/>
                  </a:lnTo>
                  <a:lnTo>
                    <a:pt x="0" y="42825"/>
                  </a:lnTo>
                  <a:lnTo>
                    <a:pt x="0" y="776311"/>
                  </a:lnTo>
                  <a:lnTo>
                    <a:pt x="4711" y="781023"/>
                  </a:lnTo>
                  <a:lnTo>
                    <a:pt x="14659" y="781023"/>
                  </a:lnTo>
                  <a:lnTo>
                    <a:pt x="14659" y="764269"/>
                  </a:lnTo>
                  <a:lnTo>
                    <a:pt x="10470" y="760081"/>
                  </a:lnTo>
                  <a:lnTo>
                    <a:pt x="20941" y="760081"/>
                  </a:lnTo>
                  <a:lnTo>
                    <a:pt x="20941" y="59055"/>
                  </a:lnTo>
                  <a:lnTo>
                    <a:pt x="10470" y="59055"/>
                  </a:lnTo>
                  <a:lnTo>
                    <a:pt x="20941" y="48584"/>
                  </a:lnTo>
                  <a:lnTo>
                    <a:pt x="2770027" y="48584"/>
                  </a:lnTo>
                  <a:lnTo>
                    <a:pt x="2752077" y="38114"/>
                  </a:lnTo>
                  <a:close/>
                </a:path>
                <a:path w="2811780" h="781050">
                  <a:moveTo>
                    <a:pt x="20941" y="760081"/>
                  </a:moveTo>
                  <a:lnTo>
                    <a:pt x="14659" y="760081"/>
                  </a:lnTo>
                  <a:lnTo>
                    <a:pt x="14659" y="764269"/>
                  </a:lnTo>
                  <a:lnTo>
                    <a:pt x="20941" y="770552"/>
                  </a:lnTo>
                  <a:lnTo>
                    <a:pt x="20941" y="760081"/>
                  </a:lnTo>
                  <a:close/>
                </a:path>
                <a:path w="2811780" h="781050">
                  <a:moveTo>
                    <a:pt x="14659" y="760081"/>
                  </a:moveTo>
                  <a:lnTo>
                    <a:pt x="10470" y="760081"/>
                  </a:lnTo>
                  <a:lnTo>
                    <a:pt x="14659" y="764269"/>
                  </a:lnTo>
                  <a:lnTo>
                    <a:pt x="14659" y="760081"/>
                  </a:lnTo>
                  <a:close/>
                </a:path>
                <a:path w="2811780" h="781050">
                  <a:moveTo>
                    <a:pt x="2770027" y="48584"/>
                  </a:moveTo>
                  <a:lnTo>
                    <a:pt x="2722639" y="76228"/>
                  </a:lnTo>
                  <a:lnTo>
                    <a:pt x="2717613" y="79055"/>
                  </a:lnTo>
                  <a:lnTo>
                    <a:pt x="2715938" y="85547"/>
                  </a:lnTo>
                  <a:lnTo>
                    <a:pt x="2718870" y="90468"/>
                  </a:lnTo>
                  <a:lnTo>
                    <a:pt x="2721697" y="95494"/>
                  </a:lnTo>
                  <a:lnTo>
                    <a:pt x="2728189" y="97169"/>
                  </a:lnTo>
                  <a:lnTo>
                    <a:pt x="2733110" y="94237"/>
                  </a:lnTo>
                  <a:lnTo>
                    <a:pt x="2793468" y="59055"/>
                  </a:lnTo>
                  <a:lnTo>
                    <a:pt x="2790700" y="59055"/>
                  </a:lnTo>
                  <a:lnTo>
                    <a:pt x="2790700" y="57589"/>
                  </a:lnTo>
                  <a:lnTo>
                    <a:pt x="2785464" y="57589"/>
                  </a:lnTo>
                  <a:lnTo>
                    <a:pt x="2770027" y="48584"/>
                  </a:lnTo>
                  <a:close/>
                </a:path>
                <a:path w="2811780" h="781050">
                  <a:moveTo>
                    <a:pt x="20941" y="48584"/>
                  </a:moveTo>
                  <a:lnTo>
                    <a:pt x="10470" y="59055"/>
                  </a:lnTo>
                  <a:lnTo>
                    <a:pt x="20941" y="59055"/>
                  </a:lnTo>
                  <a:lnTo>
                    <a:pt x="20941" y="48584"/>
                  </a:lnTo>
                  <a:close/>
                </a:path>
                <a:path w="2811780" h="781050">
                  <a:moveTo>
                    <a:pt x="2770027" y="48584"/>
                  </a:moveTo>
                  <a:lnTo>
                    <a:pt x="20941" y="48584"/>
                  </a:lnTo>
                  <a:lnTo>
                    <a:pt x="20941" y="59055"/>
                  </a:lnTo>
                  <a:lnTo>
                    <a:pt x="2752077" y="59055"/>
                  </a:lnTo>
                  <a:lnTo>
                    <a:pt x="2770027" y="48584"/>
                  </a:lnTo>
                  <a:close/>
                </a:path>
                <a:path w="2811780" h="781050">
                  <a:moveTo>
                    <a:pt x="2793468" y="38114"/>
                  </a:moveTo>
                  <a:lnTo>
                    <a:pt x="2790700" y="38114"/>
                  </a:lnTo>
                  <a:lnTo>
                    <a:pt x="2790700" y="59055"/>
                  </a:lnTo>
                  <a:lnTo>
                    <a:pt x="2793468" y="59055"/>
                  </a:lnTo>
                  <a:lnTo>
                    <a:pt x="2811432" y="48584"/>
                  </a:lnTo>
                  <a:lnTo>
                    <a:pt x="2793468" y="38114"/>
                  </a:lnTo>
                  <a:close/>
                </a:path>
                <a:path w="2811780" h="781050">
                  <a:moveTo>
                    <a:pt x="2785464" y="39579"/>
                  </a:moveTo>
                  <a:lnTo>
                    <a:pt x="2770027" y="48584"/>
                  </a:lnTo>
                  <a:lnTo>
                    <a:pt x="2785464" y="57589"/>
                  </a:lnTo>
                  <a:lnTo>
                    <a:pt x="2785464" y="39579"/>
                  </a:lnTo>
                  <a:close/>
                </a:path>
                <a:path w="2811780" h="781050">
                  <a:moveTo>
                    <a:pt x="2790700" y="39579"/>
                  </a:moveTo>
                  <a:lnTo>
                    <a:pt x="2785464" y="39579"/>
                  </a:lnTo>
                  <a:lnTo>
                    <a:pt x="2785464" y="57589"/>
                  </a:lnTo>
                  <a:lnTo>
                    <a:pt x="2790700" y="57589"/>
                  </a:lnTo>
                  <a:lnTo>
                    <a:pt x="2790700" y="39579"/>
                  </a:lnTo>
                  <a:close/>
                </a:path>
                <a:path w="2811780" h="781050">
                  <a:moveTo>
                    <a:pt x="2728189" y="0"/>
                  </a:moveTo>
                  <a:lnTo>
                    <a:pt x="2721697" y="1675"/>
                  </a:lnTo>
                  <a:lnTo>
                    <a:pt x="2718870" y="6701"/>
                  </a:lnTo>
                  <a:lnTo>
                    <a:pt x="2715938" y="11622"/>
                  </a:lnTo>
                  <a:lnTo>
                    <a:pt x="2717613" y="18114"/>
                  </a:lnTo>
                  <a:lnTo>
                    <a:pt x="2722639" y="20941"/>
                  </a:lnTo>
                  <a:lnTo>
                    <a:pt x="2770027" y="48584"/>
                  </a:lnTo>
                  <a:lnTo>
                    <a:pt x="2785464" y="39579"/>
                  </a:lnTo>
                  <a:lnTo>
                    <a:pt x="2790700" y="39579"/>
                  </a:lnTo>
                  <a:lnTo>
                    <a:pt x="2790700" y="38114"/>
                  </a:lnTo>
                  <a:lnTo>
                    <a:pt x="2793468" y="38114"/>
                  </a:lnTo>
                  <a:lnTo>
                    <a:pt x="2733110" y="2931"/>
                  </a:lnTo>
                  <a:lnTo>
                    <a:pt x="27281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89224" y="3964224"/>
              <a:ext cx="3649836" cy="2483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24301" y="4027207"/>
              <a:ext cx="3493770" cy="97790"/>
            </a:xfrm>
            <a:custGeom>
              <a:avLst/>
              <a:gdLst/>
              <a:ahLst/>
              <a:cxnLst/>
              <a:rect l="l" t="t" r="r" b="b"/>
              <a:pathLst>
                <a:path w="3493769" h="97789">
                  <a:moveTo>
                    <a:pt x="3452206" y="48584"/>
                  </a:moveTo>
                  <a:lnTo>
                    <a:pt x="3404817" y="76228"/>
                  </a:lnTo>
                  <a:lnTo>
                    <a:pt x="3399791" y="79055"/>
                  </a:lnTo>
                  <a:lnTo>
                    <a:pt x="3398116" y="85547"/>
                  </a:lnTo>
                  <a:lnTo>
                    <a:pt x="3401048" y="90468"/>
                  </a:lnTo>
                  <a:lnTo>
                    <a:pt x="3403875" y="95494"/>
                  </a:lnTo>
                  <a:lnTo>
                    <a:pt x="3410367" y="97169"/>
                  </a:lnTo>
                  <a:lnTo>
                    <a:pt x="3415288" y="94237"/>
                  </a:lnTo>
                  <a:lnTo>
                    <a:pt x="3475647" y="59055"/>
                  </a:lnTo>
                  <a:lnTo>
                    <a:pt x="3472878" y="59055"/>
                  </a:lnTo>
                  <a:lnTo>
                    <a:pt x="3472878" y="57589"/>
                  </a:lnTo>
                  <a:lnTo>
                    <a:pt x="3467643" y="57589"/>
                  </a:lnTo>
                  <a:lnTo>
                    <a:pt x="3452206" y="48584"/>
                  </a:lnTo>
                  <a:close/>
                </a:path>
                <a:path w="3493769" h="97789">
                  <a:moveTo>
                    <a:pt x="3434255" y="38114"/>
                  </a:moveTo>
                  <a:lnTo>
                    <a:pt x="0" y="38114"/>
                  </a:lnTo>
                  <a:lnTo>
                    <a:pt x="0" y="59055"/>
                  </a:lnTo>
                  <a:lnTo>
                    <a:pt x="3434255" y="59055"/>
                  </a:lnTo>
                  <a:lnTo>
                    <a:pt x="3452206" y="48584"/>
                  </a:lnTo>
                  <a:lnTo>
                    <a:pt x="3434255" y="38114"/>
                  </a:lnTo>
                  <a:close/>
                </a:path>
                <a:path w="3493769" h="97789">
                  <a:moveTo>
                    <a:pt x="3475647" y="38114"/>
                  </a:moveTo>
                  <a:lnTo>
                    <a:pt x="3472878" y="38114"/>
                  </a:lnTo>
                  <a:lnTo>
                    <a:pt x="3472878" y="59055"/>
                  </a:lnTo>
                  <a:lnTo>
                    <a:pt x="3475647" y="59055"/>
                  </a:lnTo>
                  <a:lnTo>
                    <a:pt x="3493610" y="48584"/>
                  </a:lnTo>
                  <a:lnTo>
                    <a:pt x="3475647" y="38114"/>
                  </a:lnTo>
                  <a:close/>
                </a:path>
                <a:path w="3493769" h="97789">
                  <a:moveTo>
                    <a:pt x="3467643" y="39579"/>
                  </a:moveTo>
                  <a:lnTo>
                    <a:pt x="3452206" y="48584"/>
                  </a:lnTo>
                  <a:lnTo>
                    <a:pt x="3467643" y="57589"/>
                  </a:lnTo>
                  <a:lnTo>
                    <a:pt x="3467643" y="39579"/>
                  </a:lnTo>
                  <a:close/>
                </a:path>
                <a:path w="3493769" h="97789">
                  <a:moveTo>
                    <a:pt x="3472878" y="39579"/>
                  </a:moveTo>
                  <a:lnTo>
                    <a:pt x="3467643" y="39579"/>
                  </a:lnTo>
                  <a:lnTo>
                    <a:pt x="3467643" y="57589"/>
                  </a:lnTo>
                  <a:lnTo>
                    <a:pt x="3472878" y="57589"/>
                  </a:lnTo>
                  <a:lnTo>
                    <a:pt x="3472878" y="39579"/>
                  </a:lnTo>
                  <a:close/>
                </a:path>
                <a:path w="3493769" h="97789">
                  <a:moveTo>
                    <a:pt x="3410367" y="0"/>
                  </a:moveTo>
                  <a:lnTo>
                    <a:pt x="3403875" y="1675"/>
                  </a:lnTo>
                  <a:lnTo>
                    <a:pt x="3401048" y="6701"/>
                  </a:lnTo>
                  <a:lnTo>
                    <a:pt x="3398116" y="11622"/>
                  </a:lnTo>
                  <a:lnTo>
                    <a:pt x="3399791" y="18114"/>
                  </a:lnTo>
                  <a:lnTo>
                    <a:pt x="3404817" y="20941"/>
                  </a:lnTo>
                  <a:lnTo>
                    <a:pt x="3452206" y="48584"/>
                  </a:lnTo>
                  <a:lnTo>
                    <a:pt x="3467643" y="39579"/>
                  </a:lnTo>
                  <a:lnTo>
                    <a:pt x="3472878" y="39579"/>
                  </a:lnTo>
                  <a:lnTo>
                    <a:pt x="3472878" y="38114"/>
                  </a:lnTo>
                  <a:lnTo>
                    <a:pt x="3475647" y="38114"/>
                  </a:lnTo>
                  <a:lnTo>
                    <a:pt x="3415288" y="2931"/>
                  </a:lnTo>
                  <a:lnTo>
                    <a:pt x="341036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41188" y="5748505"/>
              <a:ext cx="2557932" cy="2495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576056" y="5811969"/>
              <a:ext cx="2402205" cy="97790"/>
            </a:xfrm>
            <a:custGeom>
              <a:avLst/>
              <a:gdLst/>
              <a:ahLst/>
              <a:cxnLst/>
              <a:rect l="l" t="t" r="r" b="b"/>
              <a:pathLst>
                <a:path w="2402205" h="97789">
                  <a:moveTo>
                    <a:pt x="2360616" y="48584"/>
                  </a:moveTo>
                  <a:lnTo>
                    <a:pt x="2313227" y="76228"/>
                  </a:lnTo>
                  <a:lnTo>
                    <a:pt x="2308201" y="79055"/>
                  </a:lnTo>
                  <a:lnTo>
                    <a:pt x="2306526" y="85547"/>
                  </a:lnTo>
                  <a:lnTo>
                    <a:pt x="2309458" y="90468"/>
                  </a:lnTo>
                  <a:lnTo>
                    <a:pt x="2312285" y="95494"/>
                  </a:lnTo>
                  <a:lnTo>
                    <a:pt x="2318777" y="97169"/>
                  </a:lnTo>
                  <a:lnTo>
                    <a:pt x="2323698" y="94237"/>
                  </a:lnTo>
                  <a:lnTo>
                    <a:pt x="2384057" y="59055"/>
                  </a:lnTo>
                  <a:lnTo>
                    <a:pt x="2381288" y="59055"/>
                  </a:lnTo>
                  <a:lnTo>
                    <a:pt x="2381288" y="57589"/>
                  </a:lnTo>
                  <a:lnTo>
                    <a:pt x="2376053" y="57589"/>
                  </a:lnTo>
                  <a:lnTo>
                    <a:pt x="2360616" y="48584"/>
                  </a:lnTo>
                  <a:close/>
                </a:path>
                <a:path w="2402205" h="97789">
                  <a:moveTo>
                    <a:pt x="2342666" y="38114"/>
                  </a:moveTo>
                  <a:lnTo>
                    <a:pt x="0" y="38114"/>
                  </a:lnTo>
                  <a:lnTo>
                    <a:pt x="0" y="59055"/>
                  </a:lnTo>
                  <a:lnTo>
                    <a:pt x="2342666" y="59055"/>
                  </a:lnTo>
                  <a:lnTo>
                    <a:pt x="2360616" y="48584"/>
                  </a:lnTo>
                  <a:lnTo>
                    <a:pt x="2342666" y="38114"/>
                  </a:lnTo>
                  <a:close/>
                </a:path>
                <a:path w="2402205" h="97789">
                  <a:moveTo>
                    <a:pt x="2384057" y="38114"/>
                  </a:moveTo>
                  <a:lnTo>
                    <a:pt x="2381288" y="38114"/>
                  </a:lnTo>
                  <a:lnTo>
                    <a:pt x="2381288" y="59055"/>
                  </a:lnTo>
                  <a:lnTo>
                    <a:pt x="2384057" y="59055"/>
                  </a:lnTo>
                  <a:lnTo>
                    <a:pt x="2402021" y="48584"/>
                  </a:lnTo>
                  <a:lnTo>
                    <a:pt x="2384057" y="38114"/>
                  </a:lnTo>
                  <a:close/>
                </a:path>
                <a:path w="2402205" h="97789">
                  <a:moveTo>
                    <a:pt x="2376053" y="39579"/>
                  </a:moveTo>
                  <a:lnTo>
                    <a:pt x="2360616" y="48584"/>
                  </a:lnTo>
                  <a:lnTo>
                    <a:pt x="2376053" y="57589"/>
                  </a:lnTo>
                  <a:lnTo>
                    <a:pt x="2376053" y="39579"/>
                  </a:lnTo>
                  <a:close/>
                </a:path>
                <a:path w="2402205" h="97789">
                  <a:moveTo>
                    <a:pt x="2381288" y="39579"/>
                  </a:moveTo>
                  <a:lnTo>
                    <a:pt x="2376053" y="39579"/>
                  </a:lnTo>
                  <a:lnTo>
                    <a:pt x="2376053" y="57589"/>
                  </a:lnTo>
                  <a:lnTo>
                    <a:pt x="2381288" y="57589"/>
                  </a:lnTo>
                  <a:lnTo>
                    <a:pt x="2381288" y="39579"/>
                  </a:lnTo>
                  <a:close/>
                </a:path>
                <a:path w="2402205" h="97789">
                  <a:moveTo>
                    <a:pt x="2318777" y="0"/>
                  </a:moveTo>
                  <a:lnTo>
                    <a:pt x="2312285" y="1675"/>
                  </a:lnTo>
                  <a:lnTo>
                    <a:pt x="2309458" y="6701"/>
                  </a:lnTo>
                  <a:lnTo>
                    <a:pt x="2306526" y="11622"/>
                  </a:lnTo>
                  <a:lnTo>
                    <a:pt x="2308201" y="18114"/>
                  </a:lnTo>
                  <a:lnTo>
                    <a:pt x="2313227" y="20941"/>
                  </a:lnTo>
                  <a:lnTo>
                    <a:pt x="2360616" y="48584"/>
                  </a:lnTo>
                  <a:lnTo>
                    <a:pt x="2376053" y="39579"/>
                  </a:lnTo>
                  <a:lnTo>
                    <a:pt x="2381288" y="39579"/>
                  </a:lnTo>
                  <a:lnTo>
                    <a:pt x="2381288" y="38114"/>
                  </a:lnTo>
                  <a:lnTo>
                    <a:pt x="2384057" y="38114"/>
                  </a:lnTo>
                  <a:lnTo>
                    <a:pt x="2323698" y="2931"/>
                  </a:lnTo>
                  <a:lnTo>
                    <a:pt x="23187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97826" y="2103903"/>
            <a:ext cx="4350591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устройство для съема </a:t>
            </a:r>
            <a:r>
              <a:rPr lang="ru-RU" sz="28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endParaRPr sz="28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842" y="4060312"/>
            <a:ext cx="6070662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55725">
              <a:lnSpc>
                <a:spcPct val="100000"/>
              </a:lnSpc>
              <a:spcBef>
                <a:spcPts val="105"/>
              </a:spcBef>
              <a:tabLst>
                <a:tab pos="2832735" algn="l"/>
                <a:tab pos="3717925" algn="l"/>
                <a:tab pos="5196205" algn="l"/>
              </a:tabLst>
            </a:pPr>
            <a:r>
              <a:rPr lang="ru-RU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Цифровое устройство для контурной резки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583027" y="5963085"/>
            <a:ext cx="4376053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приемный блок</a:t>
            </a:r>
            <a:endParaRPr sz="28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228082" y="2446411"/>
            <a:ext cx="5117719" cy="8451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" algn="ctr">
              <a:lnSpc>
                <a:spcPts val="3175"/>
              </a:lnSpc>
              <a:spcBef>
                <a:spcPts val="90"/>
              </a:spcBef>
            </a:pPr>
            <a:r>
              <a:rPr lang="ru-RU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ламинатор</a:t>
            </a:r>
          </a:p>
          <a:p>
            <a:pPr marL="5080" algn="ctr">
              <a:lnSpc>
                <a:spcPts val="3175"/>
              </a:lnSpc>
              <a:spcBef>
                <a:spcPts val="90"/>
              </a:spcBef>
            </a:pPr>
            <a:endParaRPr sz="28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777158" y="3862412"/>
            <a:ext cx="5527295" cy="12349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" algn="ctr">
              <a:lnSpc>
                <a:spcPts val="3175"/>
              </a:lnSpc>
              <a:spcBef>
                <a:spcPts val="90"/>
              </a:spcBef>
              <a:tabLst>
                <a:tab pos="2535555" algn="l"/>
              </a:tabLst>
            </a:pPr>
            <a:r>
              <a:rPr lang="ru-RU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управление одной клавишей, промышленное управление</a:t>
            </a:r>
            <a:endParaRPr sz="28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070999" y="5551779"/>
            <a:ext cx="4839016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035810" algn="l"/>
              </a:tabLst>
            </a:pPr>
            <a:r>
              <a:rPr lang="ru-RU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Умное устройство подачи бумаги большой емкости на 1000 м</a:t>
            </a:r>
            <a:endParaRPr sz="28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162984" y="4297209"/>
            <a:ext cx="4681855" cy="852169"/>
            <a:chOff x="5162984" y="4297209"/>
            <a:chExt cx="4681855" cy="852169"/>
          </a:xfrm>
        </p:grpSpPr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2984" y="4297209"/>
              <a:ext cx="4636193" cy="85163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292090" y="4316413"/>
              <a:ext cx="4480560" cy="744220"/>
            </a:xfrm>
            <a:custGeom>
              <a:avLst/>
              <a:gdLst/>
              <a:ahLst/>
              <a:cxnLst/>
              <a:rect l="l" t="t" r="r" b="b"/>
              <a:pathLst>
                <a:path w="4480559" h="744220">
                  <a:moveTo>
                    <a:pt x="83243" y="646681"/>
                  </a:moveTo>
                  <a:lnTo>
                    <a:pt x="78322" y="649613"/>
                  </a:lnTo>
                  <a:lnTo>
                    <a:pt x="0" y="695371"/>
                  </a:lnTo>
                  <a:lnTo>
                    <a:pt x="78322" y="741024"/>
                  </a:lnTo>
                  <a:lnTo>
                    <a:pt x="83243" y="743956"/>
                  </a:lnTo>
                  <a:lnTo>
                    <a:pt x="89735" y="742281"/>
                  </a:lnTo>
                  <a:lnTo>
                    <a:pt x="92562" y="737255"/>
                  </a:lnTo>
                  <a:lnTo>
                    <a:pt x="95494" y="732229"/>
                  </a:lnTo>
                  <a:lnTo>
                    <a:pt x="93819" y="725841"/>
                  </a:lnTo>
                  <a:lnTo>
                    <a:pt x="59534" y="705842"/>
                  </a:lnTo>
                  <a:lnTo>
                    <a:pt x="20627" y="705842"/>
                  </a:lnTo>
                  <a:lnTo>
                    <a:pt x="20627" y="684900"/>
                  </a:lnTo>
                  <a:lnTo>
                    <a:pt x="59354" y="684900"/>
                  </a:lnTo>
                  <a:lnTo>
                    <a:pt x="93819" y="664796"/>
                  </a:lnTo>
                  <a:lnTo>
                    <a:pt x="95494" y="658409"/>
                  </a:lnTo>
                  <a:lnTo>
                    <a:pt x="92562" y="653383"/>
                  </a:lnTo>
                  <a:lnTo>
                    <a:pt x="89735" y="648357"/>
                  </a:lnTo>
                  <a:lnTo>
                    <a:pt x="83243" y="646681"/>
                  </a:lnTo>
                  <a:close/>
                </a:path>
                <a:path w="4480559" h="744220">
                  <a:moveTo>
                    <a:pt x="59354" y="684900"/>
                  </a:moveTo>
                  <a:lnTo>
                    <a:pt x="20627" y="684900"/>
                  </a:lnTo>
                  <a:lnTo>
                    <a:pt x="20627" y="705842"/>
                  </a:lnTo>
                  <a:lnTo>
                    <a:pt x="59534" y="705842"/>
                  </a:lnTo>
                  <a:lnTo>
                    <a:pt x="57021" y="704376"/>
                  </a:lnTo>
                  <a:lnTo>
                    <a:pt x="25967" y="704376"/>
                  </a:lnTo>
                  <a:lnTo>
                    <a:pt x="25967" y="686261"/>
                  </a:lnTo>
                  <a:lnTo>
                    <a:pt x="57021" y="686261"/>
                  </a:lnTo>
                  <a:lnTo>
                    <a:pt x="59354" y="684900"/>
                  </a:lnTo>
                  <a:close/>
                </a:path>
                <a:path w="4480559" h="744220">
                  <a:moveTo>
                    <a:pt x="4459026" y="684900"/>
                  </a:moveTo>
                  <a:lnTo>
                    <a:pt x="59354" y="684900"/>
                  </a:lnTo>
                  <a:lnTo>
                    <a:pt x="41494" y="695319"/>
                  </a:lnTo>
                  <a:lnTo>
                    <a:pt x="59534" y="705842"/>
                  </a:lnTo>
                  <a:lnTo>
                    <a:pt x="4475256" y="705842"/>
                  </a:lnTo>
                  <a:lnTo>
                    <a:pt x="4479968" y="701130"/>
                  </a:lnTo>
                  <a:lnTo>
                    <a:pt x="4479968" y="695371"/>
                  </a:lnTo>
                  <a:lnTo>
                    <a:pt x="4459026" y="695371"/>
                  </a:lnTo>
                  <a:lnTo>
                    <a:pt x="4459026" y="684900"/>
                  </a:lnTo>
                  <a:close/>
                </a:path>
                <a:path w="4480559" h="744220">
                  <a:moveTo>
                    <a:pt x="25967" y="686261"/>
                  </a:moveTo>
                  <a:lnTo>
                    <a:pt x="25967" y="704376"/>
                  </a:lnTo>
                  <a:lnTo>
                    <a:pt x="41494" y="695319"/>
                  </a:lnTo>
                  <a:lnTo>
                    <a:pt x="25967" y="686261"/>
                  </a:lnTo>
                  <a:close/>
                </a:path>
                <a:path w="4480559" h="744220">
                  <a:moveTo>
                    <a:pt x="41494" y="695319"/>
                  </a:moveTo>
                  <a:lnTo>
                    <a:pt x="25967" y="704376"/>
                  </a:lnTo>
                  <a:lnTo>
                    <a:pt x="57021" y="704376"/>
                  </a:lnTo>
                  <a:lnTo>
                    <a:pt x="41494" y="695319"/>
                  </a:lnTo>
                  <a:close/>
                </a:path>
                <a:path w="4480559" h="744220">
                  <a:moveTo>
                    <a:pt x="4479968" y="0"/>
                  </a:moveTo>
                  <a:lnTo>
                    <a:pt x="4459026" y="0"/>
                  </a:lnTo>
                  <a:lnTo>
                    <a:pt x="4459026" y="695371"/>
                  </a:lnTo>
                  <a:lnTo>
                    <a:pt x="4469497" y="684900"/>
                  </a:lnTo>
                  <a:lnTo>
                    <a:pt x="4479968" y="684900"/>
                  </a:lnTo>
                  <a:lnTo>
                    <a:pt x="4479968" y="0"/>
                  </a:lnTo>
                  <a:close/>
                </a:path>
                <a:path w="4480559" h="744220">
                  <a:moveTo>
                    <a:pt x="4479968" y="684900"/>
                  </a:moveTo>
                  <a:lnTo>
                    <a:pt x="4469497" y="684900"/>
                  </a:lnTo>
                  <a:lnTo>
                    <a:pt x="4459026" y="695371"/>
                  </a:lnTo>
                  <a:lnTo>
                    <a:pt x="4479968" y="695371"/>
                  </a:lnTo>
                  <a:lnTo>
                    <a:pt x="4479968" y="684900"/>
                  </a:lnTo>
                  <a:close/>
                </a:path>
                <a:path w="4480559" h="744220">
                  <a:moveTo>
                    <a:pt x="57021" y="686261"/>
                  </a:moveTo>
                  <a:lnTo>
                    <a:pt x="25967" y="686261"/>
                  </a:lnTo>
                  <a:lnTo>
                    <a:pt x="41494" y="695319"/>
                  </a:lnTo>
                  <a:lnTo>
                    <a:pt x="57021" y="6862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46722" y="4316203"/>
              <a:ext cx="198004" cy="18941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2118334" y="1493117"/>
            <a:ext cx="23882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006FC0"/>
                </a:solidFill>
                <a:latin typeface="Microsoft YaHei"/>
                <a:cs typeface="Microsoft YaHei"/>
              </a:rPr>
              <a:t>SG-LC</a:t>
            </a:r>
            <a:r>
              <a:rPr sz="2950" b="1" spc="-7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30Pro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9125406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5" dirty="0"/>
              <a:t>Рабочий процесс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032769" y="3731090"/>
            <a:ext cx="887730" cy="819785"/>
            <a:chOff x="7032769" y="3731090"/>
            <a:chExt cx="887730" cy="819785"/>
          </a:xfrm>
        </p:grpSpPr>
        <p:sp>
          <p:nvSpPr>
            <p:cNvPr id="5" name="object 5"/>
            <p:cNvSpPr/>
            <p:nvPr/>
          </p:nvSpPr>
          <p:spPr>
            <a:xfrm>
              <a:off x="7056329" y="3754649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454122" y="0"/>
                  </a:moveTo>
                  <a:lnTo>
                    <a:pt x="454122" y="192978"/>
                  </a:lnTo>
                  <a:lnTo>
                    <a:pt x="0" y="192978"/>
                  </a:lnTo>
                  <a:lnTo>
                    <a:pt x="0" y="579144"/>
                  </a:lnTo>
                  <a:lnTo>
                    <a:pt x="454122" y="579144"/>
                  </a:lnTo>
                  <a:lnTo>
                    <a:pt x="454122" y="772227"/>
                  </a:lnTo>
                  <a:lnTo>
                    <a:pt x="840288" y="386061"/>
                  </a:lnTo>
                  <a:lnTo>
                    <a:pt x="454122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56329" y="3754649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0" y="192978"/>
                  </a:moveTo>
                  <a:lnTo>
                    <a:pt x="454122" y="192978"/>
                  </a:lnTo>
                  <a:lnTo>
                    <a:pt x="454122" y="0"/>
                  </a:lnTo>
                  <a:lnTo>
                    <a:pt x="840288" y="386061"/>
                  </a:lnTo>
                  <a:lnTo>
                    <a:pt x="454122" y="772227"/>
                  </a:lnTo>
                  <a:lnTo>
                    <a:pt x="454122" y="579144"/>
                  </a:lnTo>
                  <a:lnTo>
                    <a:pt x="0" y="579144"/>
                  </a:lnTo>
                  <a:lnTo>
                    <a:pt x="0" y="192978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832995" y="5104033"/>
            <a:ext cx="874394" cy="1008380"/>
            <a:chOff x="16832995" y="5104033"/>
            <a:chExt cx="874394" cy="1008380"/>
          </a:xfrm>
        </p:grpSpPr>
        <p:sp>
          <p:nvSpPr>
            <p:cNvPr id="8" name="object 8"/>
            <p:cNvSpPr/>
            <p:nvPr/>
          </p:nvSpPr>
          <p:spPr>
            <a:xfrm>
              <a:off x="16856555" y="5127592"/>
              <a:ext cx="827405" cy="961390"/>
            </a:xfrm>
            <a:custGeom>
              <a:avLst/>
              <a:gdLst/>
              <a:ahLst/>
              <a:cxnLst/>
              <a:rect l="l" t="t" r="r" b="b"/>
              <a:pathLst>
                <a:path w="827405" h="961389">
                  <a:moveTo>
                    <a:pt x="336953" y="0"/>
                  </a:moveTo>
                  <a:lnTo>
                    <a:pt x="0" y="0"/>
                  </a:lnTo>
                  <a:lnTo>
                    <a:pt x="0" y="308786"/>
                  </a:lnTo>
                  <a:lnTo>
                    <a:pt x="305121" y="308786"/>
                  </a:lnTo>
                  <a:lnTo>
                    <a:pt x="305121" y="599772"/>
                  </a:lnTo>
                  <a:lnTo>
                    <a:pt x="91724" y="599772"/>
                  </a:lnTo>
                  <a:lnTo>
                    <a:pt x="459462" y="961227"/>
                  </a:lnTo>
                  <a:lnTo>
                    <a:pt x="827199" y="599772"/>
                  </a:lnTo>
                  <a:lnTo>
                    <a:pt x="613803" y="599772"/>
                  </a:lnTo>
                  <a:lnTo>
                    <a:pt x="613803" y="276850"/>
                  </a:lnTo>
                  <a:lnTo>
                    <a:pt x="609345" y="227092"/>
                  </a:lnTo>
                  <a:lnTo>
                    <a:pt x="596492" y="180258"/>
                  </a:lnTo>
                  <a:lnTo>
                    <a:pt x="576022" y="137129"/>
                  </a:lnTo>
                  <a:lnTo>
                    <a:pt x="548717" y="98489"/>
                  </a:lnTo>
                  <a:lnTo>
                    <a:pt x="515356" y="65120"/>
                  </a:lnTo>
                  <a:lnTo>
                    <a:pt x="476720" y="37803"/>
                  </a:lnTo>
                  <a:lnTo>
                    <a:pt x="433587" y="17323"/>
                  </a:lnTo>
                  <a:lnTo>
                    <a:pt x="386738" y="4461"/>
                  </a:lnTo>
                  <a:lnTo>
                    <a:pt x="336953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856555" y="5127592"/>
              <a:ext cx="827405" cy="961390"/>
            </a:xfrm>
            <a:custGeom>
              <a:avLst/>
              <a:gdLst/>
              <a:ahLst/>
              <a:cxnLst/>
              <a:rect l="l" t="t" r="r" b="b"/>
              <a:pathLst>
                <a:path w="827405" h="961389">
                  <a:moveTo>
                    <a:pt x="0" y="0"/>
                  </a:moveTo>
                  <a:lnTo>
                    <a:pt x="336953" y="0"/>
                  </a:lnTo>
                  <a:lnTo>
                    <a:pt x="386738" y="4461"/>
                  </a:lnTo>
                  <a:lnTo>
                    <a:pt x="433587" y="17323"/>
                  </a:lnTo>
                  <a:lnTo>
                    <a:pt x="476720" y="37803"/>
                  </a:lnTo>
                  <a:lnTo>
                    <a:pt x="515356" y="65120"/>
                  </a:lnTo>
                  <a:lnTo>
                    <a:pt x="548717" y="98489"/>
                  </a:lnTo>
                  <a:lnTo>
                    <a:pt x="576022" y="137129"/>
                  </a:lnTo>
                  <a:lnTo>
                    <a:pt x="596492" y="180258"/>
                  </a:lnTo>
                  <a:lnTo>
                    <a:pt x="609345" y="227092"/>
                  </a:lnTo>
                  <a:lnTo>
                    <a:pt x="613803" y="276850"/>
                  </a:lnTo>
                  <a:lnTo>
                    <a:pt x="613803" y="599772"/>
                  </a:lnTo>
                  <a:lnTo>
                    <a:pt x="827199" y="599772"/>
                  </a:lnTo>
                  <a:lnTo>
                    <a:pt x="459462" y="961227"/>
                  </a:lnTo>
                  <a:lnTo>
                    <a:pt x="91724" y="599772"/>
                  </a:lnTo>
                  <a:lnTo>
                    <a:pt x="305121" y="599772"/>
                  </a:lnTo>
                  <a:lnTo>
                    <a:pt x="305121" y="308786"/>
                  </a:lnTo>
                  <a:lnTo>
                    <a:pt x="0" y="308786"/>
                  </a:lnTo>
                  <a:lnTo>
                    <a:pt x="0" y="0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961568" y="7152138"/>
            <a:ext cx="887730" cy="819785"/>
            <a:chOff x="6961568" y="7152138"/>
            <a:chExt cx="887730" cy="819785"/>
          </a:xfrm>
        </p:grpSpPr>
        <p:sp>
          <p:nvSpPr>
            <p:cNvPr id="11" name="object 11"/>
            <p:cNvSpPr/>
            <p:nvPr/>
          </p:nvSpPr>
          <p:spPr>
            <a:xfrm>
              <a:off x="6985127" y="7175698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386061" y="0"/>
                  </a:moveTo>
                  <a:lnTo>
                    <a:pt x="0" y="386166"/>
                  </a:lnTo>
                  <a:lnTo>
                    <a:pt x="386061" y="772227"/>
                  </a:lnTo>
                  <a:lnTo>
                    <a:pt x="386061" y="579144"/>
                  </a:lnTo>
                  <a:lnTo>
                    <a:pt x="840288" y="579144"/>
                  </a:lnTo>
                  <a:lnTo>
                    <a:pt x="840288" y="193083"/>
                  </a:lnTo>
                  <a:lnTo>
                    <a:pt x="386061" y="193083"/>
                  </a:lnTo>
                  <a:lnTo>
                    <a:pt x="386061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85127" y="7175698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840288" y="193083"/>
                  </a:moveTo>
                  <a:lnTo>
                    <a:pt x="386061" y="193083"/>
                  </a:lnTo>
                  <a:lnTo>
                    <a:pt x="386061" y="0"/>
                  </a:lnTo>
                  <a:lnTo>
                    <a:pt x="0" y="386166"/>
                  </a:lnTo>
                  <a:lnTo>
                    <a:pt x="386061" y="772227"/>
                  </a:lnTo>
                  <a:lnTo>
                    <a:pt x="386061" y="579144"/>
                  </a:lnTo>
                  <a:lnTo>
                    <a:pt x="840288" y="579144"/>
                  </a:lnTo>
                  <a:lnTo>
                    <a:pt x="840288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270250" y="5259390"/>
            <a:ext cx="3216852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065" marR="5080" indent="-508000">
              <a:lnSpc>
                <a:spcPct val="115799"/>
              </a:lnSpc>
              <a:spcBef>
                <a:spcPts val="95"/>
              </a:spcBef>
              <a:tabLst>
                <a:tab pos="774065" algn="l"/>
              </a:tabLst>
            </a:pP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     Автоматическая подача 1000м 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1936" y="3068702"/>
            <a:ext cx="2882006" cy="205868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477346" y="5311850"/>
            <a:ext cx="2883923" cy="370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2230">
              <a:lnSpc>
                <a:spcPct val="115799"/>
              </a:lnSpc>
              <a:spcBef>
                <a:spcPts val="90"/>
              </a:spcBef>
            </a:pPr>
            <a:r>
              <a:rPr lang="ru-RU" sz="22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31680" y="3214771"/>
            <a:ext cx="2731853" cy="182350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103624" y="5294991"/>
            <a:ext cx="2773273" cy="371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5599"/>
              </a:lnSpc>
              <a:spcBef>
                <a:spcPts val="100"/>
              </a:spcBef>
              <a:tabLst>
                <a:tab pos="1027430" algn="l"/>
              </a:tabLst>
            </a:pP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Контурная резка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02221" y="3131946"/>
            <a:ext cx="2847557" cy="190036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378815" y="8744598"/>
            <a:ext cx="287563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065" marR="5080" indent="-381000">
              <a:lnSpc>
                <a:spcPct val="115799"/>
              </a:lnSpc>
              <a:spcBef>
                <a:spcPts val="95"/>
              </a:spcBef>
              <a:tabLst>
                <a:tab pos="1281430" algn="l"/>
              </a:tabLst>
            </a:pP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съем </a:t>
            </a:r>
            <a:r>
              <a:rPr lang="ru-RU" sz="22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облоя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74997" y="6398234"/>
            <a:ext cx="2901901" cy="206894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537545" y="8657925"/>
            <a:ext cx="2520122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065" marR="5080" indent="-508000">
              <a:lnSpc>
                <a:spcPct val="115799"/>
              </a:lnSpc>
              <a:spcBef>
                <a:spcPts val="95"/>
              </a:spcBef>
              <a:tabLst>
                <a:tab pos="774065" algn="l"/>
              </a:tabLst>
            </a:pP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обрезка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30113" y="6469750"/>
            <a:ext cx="2902529" cy="193774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3890276" y="8716323"/>
            <a:ext cx="3216853" cy="7976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065" marR="5080" indent="-508000">
              <a:lnSpc>
                <a:spcPct val="115799"/>
              </a:lnSpc>
              <a:spcBef>
                <a:spcPts val="95"/>
              </a:spcBef>
              <a:tabLst>
                <a:tab pos="774065" algn="l"/>
              </a:tabLst>
            </a:pPr>
            <a:r>
              <a:rPr lang="ru-RU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прием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33926" y="6401899"/>
            <a:ext cx="2958025" cy="211271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2118334" y="1493117"/>
            <a:ext cx="23882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006FC0"/>
                </a:solidFill>
                <a:latin typeface="Microsoft YaHei"/>
                <a:cs typeface="Microsoft YaHei"/>
              </a:rPr>
              <a:t>SG-LC</a:t>
            </a:r>
            <a:r>
              <a:rPr sz="2950" b="1" spc="-7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30Pro</a:t>
            </a:r>
            <a:endParaRPr sz="2950">
              <a:latin typeface="Microsoft YaHei"/>
              <a:cs typeface="Microsoft YaHe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1631059" y="3731090"/>
            <a:ext cx="887730" cy="819785"/>
            <a:chOff x="11631059" y="3731090"/>
            <a:chExt cx="887730" cy="819785"/>
          </a:xfrm>
        </p:grpSpPr>
        <p:sp>
          <p:nvSpPr>
            <p:cNvPr id="27" name="object 27"/>
            <p:cNvSpPr/>
            <p:nvPr/>
          </p:nvSpPr>
          <p:spPr>
            <a:xfrm>
              <a:off x="11654619" y="3754649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454122" y="0"/>
                  </a:moveTo>
                  <a:lnTo>
                    <a:pt x="454122" y="192978"/>
                  </a:lnTo>
                  <a:lnTo>
                    <a:pt x="0" y="192978"/>
                  </a:lnTo>
                  <a:lnTo>
                    <a:pt x="0" y="579144"/>
                  </a:lnTo>
                  <a:lnTo>
                    <a:pt x="454122" y="579144"/>
                  </a:lnTo>
                  <a:lnTo>
                    <a:pt x="454122" y="772227"/>
                  </a:lnTo>
                  <a:lnTo>
                    <a:pt x="840288" y="386061"/>
                  </a:lnTo>
                  <a:lnTo>
                    <a:pt x="454122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654619" y="3754649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0" y="192978"/>
                  </a:moveTo>
                  <a:lnTo>
                    <a:pt x="454122" y="192978"/>
                  </a:lnTo>
                  <a:lnTo>
                    <a:pt x="454122" y="0"/>
                  </a:lnTo>
                  <a:lnTo>
                    <a:pt x="840288" y="386061"/>
                  </a:lnTo>
                  <a:lnTo>
                    <a:pt x="454122" y="772227"/>
                  </a:lnTo>
                  <a:lnTo>
                    <a:pt x="454122" y="579144"/>
                  </a:lnTo>
                  <a:lnTo>
                    <a:pt x="0" y="579144"/>
                  </a:lnTo>
                  <a:lnTo>
                    <a:pt x="0" y="192978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1609070" y="7152138"/>
            <a:ext cx="887730" cy="819785"/>
            <a:chOff x="11609070" y="7152138"/>
            <a:chExt cx="887730" cy="819785"/>
          </a:xfrm>
        </p:grpSpPr>
        <p:sp>
          <p:nvSpPr>
            <p:cNvPr id="30" name="object 30"/>
            <p:cNvSpPr/>
            <p:nvPr/>
          </p:nvSpPr>
          <p:spPr>
            <a:xfrm>
              <a:off x="11632629" y="7175698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386061" y="0"/>
                  </a:moveTo>
                  <a:lnTo>
                    <a:pt x="0" y="386166"/>
                  </a:lnTo>
                  <a:lnTo>
                    <a:pt x="386061" y="772227"/>
                  </a:lnTo>
                  <a:lnTo>
                    <a:pt x="386061" y="579144"/>
                  </a:lnTo>
                  <a:lnTo>
                    <a:pt x="840288" y="579144"/>
                  </a:lnTo>
                  <a:lnTo>
                    <a:pt x="840288" y="193083"/>
                  </a:lnTo>
                  <a:lnTo>
                    <a:pt x="386061" y="193083"/>
                  </a:lnTo>
                  <a:lnTo>
                    <a:pt x="386061" y="0"/>
                  </a:lnTo>
                  <a:close/>
                </a:path>
              </a:pathLst>
            </a:custGeom>
            <a:solidFill>
              <a:srgbClr val="F1F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632629" y="7175698"/>
              <a:ext cx="840740" cy="772795"/>
            </a:xfrm>
            <a:custGeom>
              <a:avLst/>
              <a:gdLst/>
              <a:ahLst/>
              <a:cxnLst/>
              <a:rect l="l" t="t" r="r" b="b"/>
              <a:pathLst>
                <a:path w="840740" h="772795">
                  <a:moveTo>
                    <a:pt x="840288" y="193083"/>
                  </a:moveTo>
                  <a:lnTo>
                    <a:pt x="386061" y="193083"/>
                  </a:lnTo>
                  <a:lnTo>
                    <a:pt x="386061" y="0"/>
                  </a:lnTo>
                  <a:lnTo>
                    <a:pt x="0" y="386166"/>
                  </a:lnTo>
                  <a:lnTo>
                    <a:pt x="386061" y="772227"/>
                  </a:lnTo>
                  <a:lnTo>
                    <a:pt x="386061" y="579144"/>
                  </a:lnTo>
                  <a:lnTo>
                    <a:pt x="840288" y="579144"/>
                  </a:lnTo>
                  <a:lnTo>
                    <a:pt x="840288" y="193083"/>
                  </a:lnTo>
                  <a:close/>
                </a:path>
              </a:pathLst>
            </a:custGeom>
            <a:ln w="47118">
              <a:solidFill>
                <a:srgbClr val="4775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96141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Преимущество продукта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551" y="8158970"/>
            <a:ext cx="5363845" cy="171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9655" marR="5080" algn="ctr">
              <a:lnSpc>
                <a:spcPct val="1216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7-дюймовый сенсорный экран высокой четкости - более удобное и понятное управление</a:t>
            </a:r>
          </a:p>
          <a:p>
            <a:pPr marL="1049655" marR="5080">
              <a:lnSpc>
                <a:spcPct val="121600"/>
              </a:lnSpc>
              <a:spcBef>
                <a:spcPts val="100"/>
              </a:spcBef>
            </a:pP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550"/>
              </a:lnSpc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451733" y="8138688"/>
            <a:ext cx="5363845" cy="237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Автоматическое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ламинирование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позволяет защитить печать и материал, сделать его водонепроницаемым, антикоррозийным и придать этикетке объемный вид. Подходит для производства этикеточной продукции большого объема. Максимальный диаметр рулона для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ламинирования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может достигать 150 мм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42849" y="8171218"/>
            <a:ext cx="5867401" cy="200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9655" marR="5715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Режущий плоттер оснащен мощными серводвигателями, которые отличается низким уровнем шума, высокой скоростью вращения и высокой точностью. Скорость резки может достигать 15-1050 мм/с, а давление составляет 0-750 г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23882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006FC0"/>
                </a:solidFill>
                <a:latin typeface="Microsoft YaHei"/>
                <a:cs typeface="Microsoft YaHei"/>
              </a:rPr>
              <a:t>SG-LC</a:t>
            </a:r>
            <a:r>
              <a:rPr sz="2950" b="1" spc="-7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30Pro</a:t>
            </a:r>
            <a:endParaRPr sz="29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1751191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5" name="object 5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9" name="object 9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3" name="object 13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893629" y="8171218"/>
            <a:ext cx="4469765" cy="1364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Облой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 собираются на устройстве подмотки, а подложка с этикеткой сматывается на отдельный рулон, что значительно экономит трудозатраты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15154" y="8158970"/>
            <a:ext cx="4677116" cy="656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В стандартной комплектация аппарат оснащен 4 режущими ножами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89317" y="8158970"/>
            <a:ext cx="4586039" cy="656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  <a:spcBef>
                <a:spcPts val="100"/>
              </a:spcBef>
            </a:pP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Несколько режимов подключения, USB-порт, сетевое подключение, </a:t>
            </a:r>
            <a:r>
              <a:rPr lang="ru-RU" spc="-10" dirty="0" err="1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23882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006FC0"/>
                </a:solidFill>
                <a:latin typeface="Microsoft YaHei"/>
                <a:cs typeface="Microsoft YaHei"/>
              </a:rPr>
              <a:t>SG-LC</a:t>
            </a:r>
            <a:r>
              <a:rPr sz="2950" b="1" spc="-7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30Pro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850874" y="10658557"/>
            <a:ext cx="3655695" cy="39687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Области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35546" y="2015121"/>
            <a:ext cx="10950575" cy="5332095"/>
            <a:chOff x="1835546" y="2015121"/>
            <a:chExt cx="10950575" cy="5332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6017" y="2025592"/>
              <a:ext cx="10929510" cy="53108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6017" y="2025592"/>
              <a:ext cx="10929620" cy="5311140"/>
            </a:xfrm>
            <a:custGeom>
              <a:avLst/>
              <a:gdLst/>
              <a:ahLst/>
              <a:cxnLst/>
              <a:rect l="l" t="t" r="r" b="b"/>
              <a:pathLst>
                <a:path w="10929620" h="5311140">
                  <a:moveTo>
                    <a:pt x="0" y="5310833"/>
                  </a:moveTo>
                  <a:lnTo>
                    <a:pt x="10929510" y="5310833"/>
                  </a:lnTo>
                  <a:lnTo>
                    <a:pt x="10929510" y="0"/>
                  </a:lnTo>
                  <a:lnTo>
                    <a:pt x="0" y="0"/>
                  </a:lnTo>
                  <a:lnTo>
                    <a:pt x="0" y="5310833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21488" y="2023184"/>
            <a:ext cx="2553970" cy="2553970"/>
            <a:chOff x="13021488" y="2023184"/>
            <a:chExt cx="2553970" cy="25539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1959" y="2033655"/>
              <a:ext cx="2532802" cy="2532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31959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5970" y="2587093"/>
              <a:ext cx="1248862" cy="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10054" y="2591439"/>
              <a:ext cx="1207135" cy="605790"/>
            </a:xfrm>
            <a:custGeom>
              <a:avLst/>
              <a:gdLst/>
              <a:ahLst/>
              <a:cxnLst/>
              <a:rect l="l" t="t" r="r" b="b"/>
              <a:pathLst>
                <a:path w="1207134" h="605789">
                  <a:moveTo>
                    <a:pt x="547836" y="30156"/>
                  </a:moveTo>
                  <a:lnTo>
                    <a:pt x="0" y="30156"/>
                  </a:lnTo>
                  <a:lnTo>
                    <a:pt x="0" y="605636"/>
                  </a:lnTo>
                  <a:lnTo>
                    <a:pt x="87327" y="605636"/>
                  </a:lnTo>
                  <a:lnTo>
                    <a:pt x="87327" y="584903"/>
                  </a:lnTo>
                  <a:lnTo>
                    <a:pt x="547836" y="584903"/>
                  </a:lnTo>
                  <a:lnTo>
                    <a:pt x="547836" y="505115"/>
                  </a:lnTo>
                  <a:lnTo>
                    <a:pt x="87327" y="505115"/>
                  </a:lnTo>
                  <a:lnTo>
                    <a:pt x="87327" y="335487"/>
                  </a:lnTo>
                  <a:lnTo>
                    <a:pt x="250987" y="335487"/>
                  </a:lnTo>
                  <a:lnTo>
                    <a:pt x="261248" y="330775"/>
                  </a:lnTo>
                  <a:lnTo>
                    <a:pt x="266379" y="328471"/>
                  </a:lnTo>
                  <a:lnTo>
                    <a:pt x="271405" y="326063"/>
                  </a:lnTo>
                  <a:lnTo>
                    <a:pt x="276431" y="323550"/>
                  </a:lnTo>
                  <a:lnTo>
                    <a:pt x="547836" y="323550"/>
                  </a:lnTo>
                  <a:lnTo>
                    <a:pt x="547836" y="305331"/>
                  </a:lnTo>
                  <a:lnTo>
                    <a:pt x="87327" y="305331"/>
                  </a:lnTo>
                  <a:lnTo>
                    <a:pt x="87327" y="223658"/>
                  </a:lnTo>
                  <a:lnTo>
                    <a:pt x="238825" y="223658"/>
                  </a:lnTo>
                  <a:lnTo>
                    <a:pt x="235909" y="221773"/>
                  </a:lnTo>
                  <a:lnTo>
                    <a:pt x="229312" y="217375"/>
                  </a:lnTo>
                  <a:lnTo>
                    <a:pt x="423585" y="217375"/>
                  </a:lnTo>
                  <a:lnTo>
                    <a:pt x="428552" y="211721"/>
                  </a:lnTo>
                  <a:lnTo>
                    <a:pt x="87327" y="211721"/>
                  </a:lnTo>
                  <a:lnTo>
                    <a:pt x="87327" y="111829"/>
                  </a:lnTo>
                  <a:lnTo>
                    <a:pt x="547836" y="111829"/>
                  </a:lnTo>
                  <a:lnTo>
                    <a:pt x="547836" y="30156"/>
                  </a:lnTo>
                  <a:close/>
                </a:path>
                <a:path w="1207134" h="605789">
                  <a:moveTo>
                    <a:pt x="547836" y="584903"/>
                  </a:moveTo>
                  <a:lnTo>
                    <a:pt x="456111" y="584903"/>
                  </a:lnTo>
                  <a:lnTo>
                    <a:pt x="456111" y="605636"/>
                  </a:lnTo>
                  <a:lnTo>
                    <a:pt x="547836" y="605636"/>
                  </a:lnTo>
                  <a:lnTo>
                    <a:pt x="547836" y="584903"/>
                  </a:lnTo>
                  <a:close/>
                </a:path>
                <a:path w="1207134" h="605789">
                  <a:moveTo>
                    <a:pt x="163974" y="403966"/>
                  </a:moveTo>
                  <a:lnTo>
                    <a:pt x="123137" y="462394"/>
                  </a:lnTo>
                  <a:lnTo>
                    <a:pt x="149306" y="465713"/>
                  </a:lnTo>
                  <a:lnTo>
                    <a:pt x="175976" y="469710"/>
                  </a:lnTo>
                  <a:lnTo>
                    <a:pt x="230778" y="479775"/>
                  </a:lnTo>
                  <a:lnTo>
                    <a:pt x="284546" y="491817"/>
                  </a:lnTo>
                  <a:lnTo>
                    <a:pt x="334230" y="505115"/>
                  </a:lnTo>
                  <a:lnTo>
                    <a:pt x="392029" y="505115"/>
                  </a:lnTo>
                  <a:lnTo>
                    <a:pt x="421557" y="457368"/>
                  </a:lnTo>
                  <a:lnTo>
                    <a:pt x="404064" y="451831"/>
                  </a:lnTo>
                  <a:lnTo>
                    <a:pt x="385354" y="446373"/>
                  </a:lnTo>
                  <a:lnTo>
                    <a:pt x="344282" y="435693"/>
                  </a:lnTo>
                  <a:lnTo>
                    <a:pt x="300082" y="425720"/>
                  </a:lnTo>
                  <a:lnTo>
                    <a:pt x="254233" y="416845"/>
                  </a:lnTo>
                  <a:lnTo>
                    <a:pt x="208318" y="409463"/>
                  </a:lnTo>
                  <a:lnTo>
                    <a:pt x="185940" y="406479"/>
                  </a:lnTo>
                  <a:lnTo>
                    <a:pt x="163974" y="403966"/>
                  </a:lnTo>
                  <a:close/>
                </a:path>
                <a:path w="1207134" h="605789">
                  <a:moveTo>
                    <a:pt x="547836" y="328576"/>
                  </a:moveTo>
                  <a:lnTo>
                    <a:pt x="456111" y="328576"/>
                  </a:lnTo>
                  <a:lnTo>
                    <a:pt x="456111" y="505115"/>
                  </a:lnTo>
                  <a:lnTo>
                    <a:pt x="547836" y="505115"/>
                  </a:lnTo>
                  <a:lnTo>
                    <a:pt x="547836" y="328576"/>
                  </a:lnTo>
                  <a:close/>
                </a:path>
                <a:path w="1207134" h="605789">
                  <a:moveTo>
                    <a:pt x="319703" y="358104"/>
                  </a:moveTo>
                  <a:lnTo>
                    <a:pt x="194758" y="358104"/>
                  </a:lnTo>
                  <a:lnTo>
                    <a:pt x="177795" y="381349"/>
                  </a:lnTo>
                  <a:lnTo>
                    <a:pt x="198919" y="386177"/>
                  </a:lnTo>
                  <a:lnTo>
                    <a:pt x="220346" y="391702"/>
                  </a:lnTo>
                  <a:lnTo>
                    <a:pt x="264075" y="404804"/>
                  </a:lnTo>
                  <a:lnTo>
                    <a:pt x="304925" y="419267"/>
                  </a:lnTo>
                  <a:lnTo>
                    <a:pt x="338628" y="433494"/>
                  </a:lnTo>
                  <a:lnTo>
                    <a:pt x="375695" y="378208"/>
                  </a:lnTo>
                  <a:lnTo>
                    <a:pt x="362542" y="372928"/>
                  </a:lnTo>
                  <a:lnTo>
                    <a:pt x="348222" y="367619"/>
                  </a:lnTo>
                  <a:lnTo>
                    <a:pt x="332743" y="362290"/>
                  </a:lnTo>
                  <a:lnTo>
                    <a:pt x="319703" y="358104"/>
                  </a:lnTo>
                  <a:close/>
                </a:path>
                <a:path w="1207134" h="605789">
                  <a:moveTo>
                    <a:pt x="250987" y="335487"/>
                  </a:moveTo>
                  <a:lnTo>
                    <a:pt x="87327" y="335487"/>
                  </a:lnTo>
                  <a:lnTo>
                    <a:pt x="90880" y="341709"/>
                  </a:lnTo>
                  <a:lnTo>
                    <a:pt x="94316" y="347960"/>
                  </a:lnTo>
                  <a:lnTo>
                    <a:pt x="110572" y="383234"/>
                  </a:lnTo>
                  <a:lnTo>
                    <a:pt x="131795" y="377835"/>
                  </a:lnTo>
                  <a:lnTo>
                    <a:pt x="152901" y="371847"/>
                  </a:lnTo>
                  <a:lnTo>
                    <a:pt x="173888" y="365270"/>
                  </a:lnTo>
                  <a:lnTo>
                    <a:pt x="194758" y="358104"/>
                  </a:lnTo>
                  <a:lnTo>
                    <a:pt x="319703" y="358104"/>
                  </a:lnTo>
                  <a:lnTo>
                    <a:pt x="281234" y="346848"/>
                  </a:lnTo>
                  <a:lnTo>
                    <a:pt x="245646" y="338000"/>
                  </a:lnTo>
                  <a:lnTo>
                    <a:pt x="250987" y="335487"/>
                  </a:lnTo>
                  <a:close/>
                </a:path>
                <a:path w="1207134" h="605789">
                  <a:moveTo>
                    <a:pt x="547836" y="323550"/>
                  </a:moveTo>
                  <a:lnTo>
                    <a:pt x="276431" y="323550"/>
                  </a:lnTo>
                  <a:lnTo>
                    <a:pt x="294100" y="331578"/>
                  </a:lnTo>
                  <a:lnTo>
                    <a:pt x="330382" y="346299"/>
                  </a:lnTo>
                  <a:lnTo>
                    <a:pt x="367842" y="359154"/>
                  </a:lnTo>
                  <a:lnTo>
                    <a:pt x="406008" y="369906"/>
                  </a:lnTo>
                  <a:lnTo>
                    <a:pt x="425327" y="374438"/>
                  </a:lnTo>
                  <a:lnTo>
                    <a:pt x="428174" y="369277"/>
                  </a:lnTo>
                  <a:lnTo>
                    <a:pt x="431374" y="363850"/>
                  </a:lnTo>
                  <a:lnTo>
                    <a:pt x="456111" y="328576"/>
                  </a:lnTo>
                  <a:lnTo>
                    <a:pt x="547836" y="328576"/>
                  </a:lnTo>
                  <a:lnTo>
                    <a:pt x="547836" y="323550"/>
                  </a:lnTo>
                  <a:close/>
                </a:path>
                <a:path w="1207134" h="605789">
                  <a:moveTo>
                    <a:pt x="387955" y="251301"/>
                  </a:moveTo>
                  <a:lnTo>
                    <a:pt x="165230" y="251301"/>
                  </a:lnTo>
                  <a:lnTo>
                    <a:pt x="169942" y="255384"/>
                  </a:lnTo>
                  <a:lnTo>
                    <a:pt x="174968" y="259468"/>
                  </a:lnTo>
                  <a:lnTo>
                    <a:pt x="180099" y="263552"/>
                  </a:lnTo>
                  <a:lnTo>
                    <a:pt x="185334" y="267635"/>
                  </a:lnTo>
                  <a:lnTo>
                    <a:pt x="196014" y="275803"/>
                  </a:lnTo>
                  <a:lnTo>
                    <a:pt x="182900" y="280200"/>
                  </a:lnTo>
                  <a:lnTo>
                    <a:pt x="142613" y="292451"/>
                  </a:lnTo>
                  <a:lnTo>
                    <a:pt x="101207" y="302523"/>
                  </a:lnTo>
                  <a:lnTo>
                    <a:pt x="87327" y="305331"/>
                  </a:lnTo>
                  <a:lnTo>
                    <a:pt x="547836" y="305331"/>
                  </a:lnTo>
                  <a:lnTo>
                    <a:pt x="547836" y="303446"/>
                  </a:lnTo>
                  <a:lnTo>
                    <a:pt x="456111" y="303446"/>
                  </a:lnTo>
                  <a:lnTo>
                    <a:pt x="443157" y="300972"/>
                  </a:lnTo>
                  <a:lnTo>
                    <a:pt x="404490" y="292137"/>
                  </a:lnTo>
                  <a:lnTo>
                    <a:pt x="366662" y="281182"/>
                  </a:lnTo>
                  <a:lnTo>
                    <a:pt x="354334" y="277059"/>
                  </a:lnTo>
                  <a:lnTo>
                    <a:pt x="369376" y="266223"/>
                  </a:lnTo>
                  <a:lnTo>
                    <a:pt x="383731" y="254926"/>
                  </a:lnTo>
                  <a:lnTo>
                    <a:pt x="387955" y="251301"/>
                  </a:lnTo>
                  <a:close/>
                </a:path>
                <a:path w="1207134" h="605789">
                  <a:moveTo>
                    <a:pt x="547836" y="111829"/>
                  </a:moveTo>
                  <a:lnTo>
                    <a:pt x="456111" y="111829"/>
                  </a:lnTo>
                  <a:lnTo>
                    <a:pt x="456111" y="303446"/>
                  </a:lnTo>
                  <a:lnTo>
                    <a:pt x="547836" y="303446"/>
                  </a:lnTo>
                  <a:lnTo>
                    <a:pt x="547836" y="111829"/>
                  </a:lnTo>
                  <a:close/>
                </a:path>
                <a:path w="1207134" h="605789">
                  <a:moveTo>
                    <a:pt x="238825" y="223658"/>
                  </a:moveTo>
                  <a:lnTo>
                    <a:pt x="87327" y="223658"/>
                  </a:lnTo>
                  <a:lnTo>
                    <a:pt x="93981" y="229250"/>
                  </a:lnTo>
                  <a:lnTo>
                    <a:pt x="100743" y="235176"/>
                  </a:lnTo>
                  <a:lnTo>
                    <a:pt x="132795" y="265811"/>
                  </a:lnTo>
                  <a:lnTo>
                    <a:pt x="137587" y="270777"/>
                  </a:lnTo>
                  <a:lnTo>
                    <a:pt x="141985" y="267949"/>
                  </a:lnTo>
                  <a:lnTo>
                    <a:pt x="146487" y="264808"/>
                  </a:lnTo>
                  <a:lnTo>
                    <a:pt x="155806" y="258212"/>
                  </a:lnTo>
                  <a:lnTo>
                    <a:pt x="165230" y="251301"/>
                  </a:lnTo>
                  <a:lnTo>
                    <a:pt x="387955" y="251301"/>
                  </a:lnTo>
                  <a:lnTo>
                    <a:pt x="397466" y="243133"/>
                  </a:lnTo>
                  <a:lnTo>
                    <a:pt x="272033" y="243133"/>
                  </a:lnTo>
                  <a:lnTo>
                    <a:pt x="266222" y="240049"/>
                  </a:lnTo>
                  <a:lnTo>
                    <a:pt x="260489" y="236871"/>
                  </a:lnTo>
                  <a:lnTo>
                    <a:pt x="255070" y="233724"/>
                  </a:lnTo>
                  <a:lnTo>
                    <a:pt x="242715" y="226171"/>
                  </a:lnTo>
                  <a:lnTo>
                    <a:pt x="238825" y="223658"/>
                  </a:lnTo>
                  <a:close/>
                </a:path>
                <a:path w="1207134" h="605789">
                  <a:moveTo>
                    <a:pt x="423585" y="217375"/>
                  </a:moveTo>
                  <a:lnTo>
                    <a:pt x="316639" y="217375"/>
                  </a:lnTo>
                  <a:lnTo>
                    <a:pt x="306371" y="223991"/>
                  </a:lnTo>
                  <a:lnTo>
                    <a:pt x="295514" y="230490"/>
                  </a:lnTo>
                  <a:lnTo>
                    <a:pt x="283980" y="236916"/>
                  </a:lnTo>
                  <a:lnTo>
                    <a:pt x="272033" y="243133"/>
                  </a:lnTo>
                  <a:lnTo>
                    <a:pt x="397466" y="243133"/>
                  </a:lnTo>
                  <a:lnTo>
                    <a:pt x="410458" y="230987"/>
                  </a:lnTo>
                  <a:lnTo>
                    <a:pt x="422770" y="218303"/>
                  </a:lnTo>
                  <a:lnTo>
                    <a:pt x="423585" y="217375"/>
                  </a:lnTo>
                  <a:close/>
                </a:path>
                <a:path w="1207134" h="605789">
                  <a:moveTo>
                    <a:pt x="242505" y="111829"/>
                  </a:moveTo>
                  <a:lnTo>
                    <a:pt x="204182" y="111829"/>
                  </a:lnTo>
                  <a:lnTo>
                    <a:pt x="192579" y="125964"/>
                  </a:lnTo>
                  <a:lnTo>
                    <a:pt x="179915" y="139786"/>
                  </a:lnTo>
                  <a:lnTo>
                    <a:pt x="151409" y="166487"/>
                  </a:lnTo>
                  <a:lnTo>
                    <a:pt x="120074" y="190831"/>
                  </a:lnTo>
                  <a:lnTo>
                    <a:pt x="87327" y="211721"/>
                  </a:lnTo>
                  <a:lnTo>
                    <a:pt x="428552" y="211721"/>
                  </a:lnTo>
                  <a:lnTo>
                    <a:pt x="434266" y="205216"/>
                  </a:lnTo>
                  <a:lnTo>
                    <a:pt x="444958" y="191717"/>
                  </a:lnTo>
                  <a:lnTo>
                    <a:pt x="454855" y="177795"/>
                  </a:lnTo>
                  <a:lnTo>
                    <a:pt x="409380" y="151409"/>
                  </a:lnTo>
                  <a:lnTo>
                    <a:pt x="267007" y="151409"/>
                  </a:lnTo>
                  <a:lnTo>
                    <a:pt x="270462" y="147325"/>
                  </a:lnTo>
                  <a:lnTo>
                    <a:pt x="273604" y="143241"/>
                  </a:lnTo>
                  <a:lnTo>
                    <a:pt x="276536" y="139158"/>
                  </a:lnTo>
                  <a:lnTo>
                    <a:pt x="279572" y="135074"/>
                  </a:lnTo>
                  <a:lnTo>
                    <a:pt x="285226" y="126907"/>
                  </a:lnTo>
                  <a:lnTo>
                    <a:pt x="242505" y="111829"/>
                  </a:lnTo>
                  <a:close/>
                </a:path>
                <a:path w="1207134" h="605789">
                  <a:moveTo>
                    <a:pt x="403966" y="148267"/>
                  </a:moveTo>
                  <a:lnTo>
                    <a:pt x="391401" y="151409"/>
                  </a:lnTo>
                  <a:lnTo>
                    <a:pt x="409380" y="151409"/>
                  </a:lnTo>
                  <a:lnTo>
                    <a:pt x="403966" y="148267"/>
                  </a:lnTo>
                  <a:close/>
                </a:path>
                <a:path w="1207134" h="605789">
                  <a:moveTo>
                    <a:pt x="807305" y="200412"/>
                  </a:moveTo>
                  <a:lnTo>
                    <a:pt x="712439" y="200412"/>
                  </a:lnTo>
                  <a:lnTo>
                    <a:pt x="725092" y="231787"/>
                  </a:lnTo>
                  <a:lnTo>
                    <a:pt x="752622" y="290571"/>
                  </a:lnTo>
                  <a:lnTo>
                    <a:pt x="783583" y="344856"/>
                  </a:lnTo>
                  <a:lnTo>
                    <a:pt x="818494" y="394603"/>
                  </a:lnTo>
                  <a:lnTo>
                    <a:pt x="837461" y="417788"/>
                  </a:lnTo>
                  <a:lnTo>
                    <a:pt x="812939" y="434535"/>
                  </a:lnTo>
                  <a:lnTo>
                    <a:pt x="759538" y="464377"/>
                  </a:lnTo>
                  <a:lnTo>
                    <a:pt x="700188" y="489330"/>
                  </a:lnTo>
                  <a:lnTo>
                    <a:pt x="634535" y="509748"/>
                  </a:lnTo>
                  <a:lnTo>
                    <a:pt x="599353" y="518308"/>
                  </a:lnTo>
                  <a:lnTo>
                    <a:pt x="606499" y="527474"/>
                  </a:lnTo>
                  <a:lnTo>
                    <a:pt x="629823" y="561134"/>
                  </a:lnTo>
                  <a:lnTo>
                    <a:pt x="649908" y="595016"/>
                  </a:lnTo>
                  <a:lnTo>
                    <a:pt x="654639" y="604379"/>
                  </a:lnTo>
                  <a:lnTo>
                    <a:pt x="691101" y="593440"/>
                  </a:lnTo>
                  <a:lnTo>
                    <a:pt x="759508" y="568068"/>
                  </a:lnTo>
                  <a:lnTo>
                    <a:pt x="822044" y="537931"/>
                  </a:lnTo>
                  <a:lnTo>
                    <a:pt x="878944" y="502677"/>
                  </a:lnTo>
                  <a:lnTo>
                    <a:pt x="905312" y="483126"/>
                  </a:lnTo>
                  <a:lnTo>
                    <a:pt x="1103976" y="483126"/>
                  </a:lnTo>
                  <a:lnTo>
                    <a:pt x="1053310" y="461039"/>
                  </a:lnTo>
                  <a:lnTo>
                    <a:pt x="1001122" y="431668"/>
                  </a:lnTo>
                  <a:lnTo>
                    <a:pt x="976933" y="415275"/>
                  </a:lnTo>
                  <a:lnTo>
                    <a:pt x="995723" y="392772"/>
                  </a:lnTo>
                  <a:lnTo>
                    <a:pt x="1013463" y="369072"/>
                  </a:lnTo>
                  <a:lnTo>
                    <a:pt x="1023341" y="354334"/>
                  </a:lnTo>
                  <a:lnTo>
                    <a:pt x="907197" y="354334"/>
                  </a:lnTo>
                  <a:lnTo>
                    <a:pt x="877276" y="319564"/>
                  </a:lnTo>
                  <a:lnTo>
                    <a:pt x="850654" y="282321"/>
                  </a:lnTo>
                  <a:lnTo>
                    <a:pt x="827330" y="242603"/>
                  </a:lnTo>
                  <a:lnTo>
                    <a:pt x="807305" y="200412"/>
                  </a:lnTo>
                  <a:close/>
                </a:path>
                <a:path w="1207134" h="605789">
                  <a:moveTo>
                    <a:pt x="1103976" y="483126"/>
                  </a:moveTo>
                  <a:lnTo>
                    <a:pt x="905312" y="483126"/>
                  </a:lnTo>
                  <a:lnTo>
                    <a:pt x="930205" y="502054"/>
                  </a:lnTo>
                  <a:lnTo>
                    <a:pt x="984192" y="536179"/>
                  </a:lnTo>
                  <a:lnTo>
                    <a:pt x="1043896" y="565295"/>
                  </a:lnTo>
                  <a:lnTo>
                    <a:pt x="1109905" y="589283"/>
                  </a:lnTo>
                  <a:lnTo>
                    <a:pt x="1145305" y="599353"/>
                  </a:lnTo>
                  <a:lnTo>
                    <a:pt x="1151193" y="589085"/>
                  </a:lnTo>
                  <a:lnTo>
                    <a:pt x="1157857" y="578228"/>
                  </a:lnTo>
                  <a:lnTo>
                    <a:pt x="1182033" y="542948"/>
                  </a:lnTo>
                  <a:lnTo>
                    <a:pt x="1206874" y="513911"/>
                  </a:lnTo>
                  <a:lnTo>
                    <a:pt x="1173416" y="505763"/>
                  </a:lnTo>
                  <a:lnTo>
                    <a:pt x="1141352" y="496398"/>
                  </a:lnTo>
                  <a:lnTo>
                    <a:pt x="1110663" y="485816"/>
                  </a:lnTo>
                  <a:lnTo>
                    <a:pt x="1103976" y="483126"/>
                  </a:lnTo>
                  <a:close/>
                </a:path>
                <a:path w="1207134" h="605789">
                  <a:moveTo>
                    <a:pt x="1098186" y="200412"/>
                  </a:moveTo>
                  <a:lnTo>
                    <a:pt x="995152" y="200412"/>
                  </a:lnTo>
                  <a:lnTo>
                    <a:pt x="986768" y="222597"/>
                  </a:lnTo>
                  <a:lnTo>
                    <a:pt x="977627" y="243919"/>
                  </a:lnTo>
                  <a:lnTo>
                    <a:pt x="957038" y="283970"/>
                  </a:lnTo>
                  <a:lnTo>
                    <a:pt x="933571" y="320723"/>
                  </a:lnTo>
                  <a:lnTo>
                    <a:pt x="907197" y="354334"/>
                  </a:lnTo>
                  <a:lnTo>
                    <a:pt x="1023341" y="354334"/>
                  </a:lnTo>
                  <a:lnTo>
                    <a:pt x="1045832" y="318000"/>
                  </a:lnTo>
                  <a:lnTo>
                    <a:pt x="1074077" y="261680"/>
                  </a:lnTo>
                  <a:lnTo>
                    <a:pt x="1086662" y="231630"/>
                  </a:lnTo>
                  <a:lnTo>
                    <a:pt x="1098186" y="200412"/>
                  </a:lnTo>
                  <a:close/>
                </a:path>
                <a:path w="1207134" h="605789">
                  <a:moveTo>
                    <a:pt x="1193052" y="111200"/>
                  </a:moveTo>
                  <a:lnTo>
                    <a:pt x="613175" y="111200"/>
                  </a:lnTo>
                  <a:lnTo>
                    <a:pt x="613175" y="200412"/>
                  </a:lnTo>
                  <a:lnTo>
                    <a:pt x="1193052" y="200412"/>
                  </a:lnTo>
                  <a:lnTo>
                    <a:pt x="1193052" y="111200"/>
                  </a:lnTo>
                  <a:close/>
                </a:path>
                <a:path w="1207134" h="605789">
                  <a:moveTo>
                    <a:pt x="940494" y="0"/>
                  </a:moveTo>
                  <a:lnTo>
                    <a:pt x="842487" y="28899"/>
                  </a:lnTo>
                  <a:lnTo>
                    <a:pt x="846962" y="38716"/>
                  </a:lnTo>
                  <a:lnTo>
                    <a:pt x="851290" y="48899"/>
                  </a:lnTo>
                  <a:lnTo>
                    <a:pt x="866426" y="91253"/>
                  </a:lnTo>
                  <a:lnTo>
                    <a:pt x="872015" y="111200"/>
                  </a:lnTo>
                  <a:lnTo>
                    <a:pt x="929186" y="111200"/>
                  </a:lnTo>
                  <a:lnTo>
                    <a:pt x="980074" y="95494"/>
                  </a:lnTo>
                  <a:lnTo>
                    <a:pt x="977126" y="84871"/>
                  </a:lnTo>
                  <a:lnTo>
                    <a:pt x="973452" y="73571"/>
                  </a:lnTo>
                  <a:lnTo>
                    <a:pt x="958208" y="36075"/>
                  </a:lnTo>
                  <a:lnTo>
                    <a:pt x="946543" y="11645"/>
                  </a:lnTo>
                  <a:lnTo>
                    <a:pt x="94049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97381" y="2808814"/>
              <a:ext cx="368935" cy="288290"/>
            </a:xfrm>
            <a:custGeom>
              <a:avLst/>
              <a:gdLst/>
              <a:ahLst/>
              <a:cxnLst/>
              <a:rect l="l" t="t" r="r" b="b"/>
              <a:pathLst>
                <a:path w="368934" h="288289">
                  <a:moveTo>
                    <a:pt x="189104" y="106174"/>
                  </a:moveTo>
                  <a:lnTo>
                    <a:pt x="184078" y="108687"/>
                  </a:lnTo>
                  <a:lnTo>
                    <a:pt x="179052" y="111096"/>
                  </a:lnTo>
                  <a:lnTo>
                    <a:pt x="173921" y="113399"/>
                  </a:lnTo>
                  <a:lnTo>
                    <a:pt x="168895" y="115703"/>
                  </a:lnTo>
                  <a:lnTo>
                    <a:pt x="163659" y="118111"/>
                  </a:lnTo>
                  <a:lnTo>
                    <a:pt x="158319" y="120624"/>
                  </a:lnTo>
                  <a:lnTo>
                    <a:pt x="176207" y="124881"/>
                  </a:lnTo>
                  <a:lnTo>
                    <a:pt x="193907" y="129472"/>
                  </a:lnTo>
                  <a:lnTo>
                    <a:pt x="245416" y="144915"/>
                  </a:lnTo>
                  <a:lnTo>
                    <a:pt x="288368" y="160832"/>
                  </a:lnTo>
                  <a:lnTo>
                    <a:pt x="251301" y="216119"/>
                  </a:lnTo>
                  <a:lnTo>
                    <a:pt x="235338" y="209029"/>
                  </a:lnTo>
                  <a:lnTo>
                    <a:pt x="217598" y="201891"/>
                  </a:lnTo>
                  <a:lnTo>
                    <a:pt x="176748" y="187428"/>
                  </a:lnTo>
                  <a:lnTo>
                    <a:pt x="133019" y="174327"/>
                  </a:lnTo>
                  <a:lnTo>
                    <a:pt x="90468" y="163974"/>
                  </a:lnTo>
                  <a:lnTo>
                    <a:pt x="107431" y="140728"/>
                  </a:lnTo>
                  <a:lnTo>
                    <a:pt x="86561" y="147894"/>
                  </a:lnTo>
                  <a:lnTo>
                    <a:pt x="65573" y="154471"/>
                  </a:lnTo>
                  <a:lnTo>
                    <a:pt x="44468" y="160459"/>
                  </a:lnTo>
                  <a:lnTo>
                    <a:pt x="23245" y="165858"/>
                  </a:lnTo>
                  <a:lnTo>
                    <a:pt x="20941" y="159157"/>
                  </a:lnTo>
                  <a:lnTo>
                    <a:pt x="17695" y="151513"/>
                  </a:lnTo>
                  <a:lnTo>
                    <a:pt x="0" y="118111"/>
                  </a:lnTo>
                  <a:lnTo>
                    <a:pt x="0" y="287739"/>
                  </a:lnTo>
                  <a:lnTo>
                    <a:pt x="246903" y="287739"/>
                  </a:lnTo>
                  <a:lnTo>
                    <a:pt x="222581" y="280924"/>
                  </a:lnTo>
                  <a:lnTo>
                    <a:pt x="170835" y="268273"/>
                  </a:lnTo>
                  <a:lnTo>
                    <a:pt x="115809" y="257019"/>
                  </a:lnTo>
                  <a:lnTo>
                    <a:pt x="61979" y="248338"/>
                  </a:lnTo>
                  <a:lnTo>
                    <a:pt x="35810" y="245018"/>
                  </a:lnTo>
                  <a:lnTo>
                    <a:pt x="76646" y="186591"/>
                  </a:lnTo>
                  <a:lnTo>
                    <a:pt x="120991" y="192088"/>
                  </a:lnTo>
                  <a:lnTo>
                    <a:pt x="166905" y="199470"/>
                  </a:lnTo>
                  <a:lnTo>
                    <a:pt x="212755" y="208344"/>
                  </a:lnTo>
                  <a:lnTo>
                    <a:pt x="256955" y="218317"/>
                  </a:lnTo>
                  <a:lnTo>
                    <a:pt x="298027" y="228998"/>
                  </a:lnTo>
                  <a:lnTo>
                    <a:pt x="334230" y="239992"/>
                  </a:lnTo>
                  <a:lnTo>
                    <a:pt x="304702" y="287739"/>
                  </a:lnTo>
                  <a:lnTo>
                    <a:pt x="368784" y="287739"/>
                  </a:lnTo>
                  <a:lnTo>
                    <a:pt x="368784" y="111200"/>
                  </a:lnTo>
                  <a:lnTo>
                    <a:pt x="364288" y="116989"/>
                  </a:lnTo>
                  <a:lnTo>
                    <a:pt x="340846" y="151901"/>
                  </a:lnTo>
                  <a:lnTo>
                    <a:pt x="338000" y="157063"/>
                  </a:lnTo>
                  <a:lnTo>
                    <a:pt x="318681" y="152531"/>
                  </a:lnTo>
                  <a:lnTo>
                    <a:pt x="280515" y="141779"/>
                  </a:lnTo>
                  <a:lnTo>
                    <a:pt x="243055" y="128924"/>
                  </a:lnTo>
                  <a:lnTo>
                    <a:pt x="206773" y="114203"/>
                  </a:lnTo>
                  <a:lnTo>
                    <a:pt x="189104" y="106174"/>
                  </a:lnTo>
                  <a:close/>
                </a:path>
                <a:path w="368934" h="288289">
                  <a:moveTo>
                    <a:pt x="0" y="6282"/>
                  </a:moveTo>
                  <a:lnTo>
                    <a:pt x="0" y="87955"/>
                  </a:lnTo>
                  <a:lnTo>
                    <a:pt x="13880" y="85147"/>
                  </a:lnTo>
                  <a:lnTo>
                    <a:pt x="55286" y="75076"/>
                  </a:lnTo>
                  <a:lnTo>
                    <a:pt x="95573" y="62825"/>
                  </a:lnTo>
                  <a:lnTo>
                    <a:pt x="108687" y="58427"/>
                  </a:lnTo>
                  <a:lnTo>
                    <a:pt x="103347" y="54343"/>
                  </a:lnTo>
                  <a:lnTo>
                    <a:pt x="98007" y="50260"/>
                  </a:lnTo>
                  <a:lnTo>
                    <a:pt x="92772" y="46176"/>
                  </a:lnTo>
                  <a:lnTo>
                    <a:pt x="87641" y="42092"/>
                  </a:lnTo>
                  <a:lnTo>
                    <a:pt x="82615" y="38009"/>
                  </a:lnTo>
                  <a:lnTo>
                    <a:pt x="77903" y="33925"/>
                  </a:lnTo>
                  <a:lnTo>
                    <a:pt x="73191" y="37381"/>
                  </a:lnTo>
                  <a:lnTo>
                    <a:pt x="68479" y="40836"/>
                  </a:lnTo>
                  <a:lnTo>
                    <a:pt x="63872" y="44082"/>
                  </a:lnTo>
                  <a:lnTo>
                    <a:pt x="59160" y="47433"/>
                  </a:lnTo>
                  <a:lnTo>
                    <a:pt x="54658" y="50574"/>
                  </a:lnTo>
                  <a:lnTo>
                    <a:pt x="50260" y="53401"/>
                  </a:lnTo>
                  <a:lnTo>
                    <a:pt x="45468" y="48436"/>
                  </a:lnTo>
                  <a:lnTo>
                    <a:pt x="40038" y="42969"/>
                  </a:lnTo>
                  <a:lnTo>
                    <a:pt x="6653" y="11874"/>
                  </a:lnTo>
                  <a:lnTo>
                    <a:pt x="0" y="6282"/>
                  </a:lnTo>
                  <a:close/>
                </a:path>
                <a:path w="368934" h="288289">
                  <a:moveTo>
                    <a:pt x="141985" y="0"/>
                  </a:moveTo>
                  <a:lnTo>
                    <a:pt x="178895" y="22674"/>
                  </a:lnTo>
                  <a:lnTo>
                    <a:pt x="184706" y="25758"/>
                  </a:lnTo>
                  <a:lnTo>
                    <a:pt x="196741" y="19495"/>
                  </a:lnTo>
                  <a:lnTo>
                    <a:pt x="208187" y="13114"/>
                  </a:lnTo>
                  <a:lnTo>
                    <a:pt x="219044" y="6616"/>
                  </a:lnTo>
                  <a:lnTo>
                    <a:pt x="229312" y="0"/>
                  </a:lnTo>
                  <a:lnTo>
                    <a:pt x="14198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5422" y="2779915"/>
              <a:ext cx="211721" cy="177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97381" y="2703268"/>
              <a:ext cx="368935" cy="191770"/>
            </a:xfrm>
            <a:custGeom>
              <a:avLst/>
              <a:gdLst/>
              <a:ahLst/>
              <a:cxnLst/>
              <a:rect l="l" t="t" r="r" b="b"/>
              <a:pathLst>
                <a:path w="368934" h="191769">
                  <a:moveTo>
                    <a:pt x="155178" y="0"/>
                  </a:moveTo>
                  <a:lnTo>
                    <a:pt x="197899" y="15078"/>
                  </a:lnTo>
                  <a:lnTo>
                    <a:pt x="195072" y="19161"/>
                  </a:lnTo>
                  <a:lnTo>
                    <a:pt x="192245" y="23245"/>
                  </a:lnTo>
                  <a:lnTo>
                    <a:pt x="189208" y="27329"/>
                  </a:lnTo>
                  <a:lnTo>
                    <a:pt x="186277" y="31412"/>
                  </a:lnTo>
                  <a:lnTo>
                    <a:pt x="183135" y="35496"/>
                  </a:lnTo>
                  <a:lnTo>
                    <a:pt x="179680" y="39579"/>
                  </a:lnTo>
                  <a:lnTo>
                    <a:pt x="304074" y="39579"/>
                  </a:lnTo>
                  <a:lnTo>
                    <a:pt x="316639" y="36438"/>
                  </a:lnTo>
                  <a:lnTo>
                    <a:pt x="367528" y="65966"/>
                  </a:lnTo>
                  <a:lnTo>
                    <a:pt x="335442" y="106474"/>
                  </a:lnTo>
                  <a:lnTo>
                    <a:pt x="296404" y="143097"/>
                  </a:lnTo>
                  <a:lnTo>
                    <a:pt x="267007" y="165230"/>
                  </a:lnTo>
                  <a:lnTo>
                    <a:pt x="279335" y="169353"/>
                  </a:lnTo>
                  <a:lnTo>
                    <a:pt x="317163" y="180308"/>
                  </a:lnTo>
                  <a:lnTo>
                    <a:pt x="355830" y="189143"/>
                  </a:lnTo>
                  <a:lnTo>
                    <a:pt x="368784" y="191617"/>
                  </a:lnTo>
                  <a:lnTo>
                    <a:pt x="368784" y="0"/>
                  </a:lnTo>
                  <a:lnTo>
                    <a:pt x="155178" y="0"/>
                  </a:lnTo>
                  <a:close/>
                </a:path>
                <a:path w="368934" h="191769">
                  <a:moveTo>
                    <a:pt x="0" y="0"/>
                  </a:moveTo>
                  <a:lnTo>
                    <a:pt x="0" y="99892"/>
                  </a:lnTo>
                  <a:lnTo>
                    <a:pt x="16550" y="89879"/>
                  </a:lnTo>
                  <a:lnTo>
                    <a:pt x="48591" y="67262"/>
                  </a:lnTo>
                  <a:lnTo>
                    <a:pt x="78865" y="41464"/>
                  </a:lnTo>
                  <a:lnTo>
                    <a:pt x="11685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7175" y="2578350"/>
              <a:ext cx="1232632" cy="630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7071" y="3269471"/>
              <a:ext cx="1251375" cy="6532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681782" y="3274350"/>
              <a:ext cx="1209040" cy="610235"/>
            </a:xfrm>
            <a:custGeom>
              <a:avLst/>
              <a:gdLst/>
              <a:ahLst/>
              <a:cxnLst/>
              <a:rect l="l" t="t" r="r" b="b"/>
              <a:pathLst>
                <a:path w="1209040" h="610235">
                  <a:moveTo>
                    <a:pt x="1154729" y="340513"/>
                  </a:moveTo>
                  <a:lnTo>
                    <a:pt x="719978" y="340513"/>
                  </a:lnTo>
                  <a:lnTo>
                    <a:pt x="719978" y="600609"/>
                  </a:lnTo>
                  <a:lnTo>
                    <a:pt x="814216" y="600609"/>
                  </a:lnTo>
                  <a:lnTo>
                    <a:pt x="814216" y="572966"/>
                  </a:lnTo>
                  <a:lnTo>
                    <a:pt x="1154729" y="572966"/>
                  </a:lnTo>
                  <a:lnTo>
                    <a:pt x="1154729" y="488780"/>
                  </a:lnTo>
                  <a:lnTo>
                    <a:pt x="814216" y="488780"/>
                  </a:lnTo>
                  <a:lnTo>
                    <a:pt x="814216" y="424070"/>
                  </a:lnTo>
                  <a:lnTo>
                    <a:pt x="1154729" y="424070"/>
                  </a:lnTo>
                  <a:lnTo>
                    <a:pt x="1154729" y="340513"/>
                  </a:lnTo>
                  <a:close/>
                </a:path>
                <a:path w="1209040" h="610235">
                  <a:moveTo>
                    <a:pt x="1154729" y="572966"/>
                  </a:moveTo>
                  <a:lnTo>
                    <a:pt x="1056093" y="572966"/>
                  </a:lnTo>
                  <a:lnTo>
                    <a:pt x="1056093" y="598096"/>
                  </a:lnTo>
                  <a:lnTo>
                    <a:pt x="1154729" y="598096"/>
                  </a:lnTo>
                  <a:lnTo>
                    <a:pt x="1154729" y="572966"/>
                  </a:lnTo>
                  <a:close/>
                </a:path>
                <a:path w="1209040" h="610235">
                  <a:moveTo>
                    <a:pt x="1154729" y="424070"/>
                  </a:moveTo>
                  <a:lnTo>
                    <a:pt x="1056093" y="424070"/>
                  </a:lnTo>
                  <a:lnTo>
                    <a:pt x="1056093" y="488780"/>
                  </a:lnTo>
                  <a:lnTo>
                    <a:pt x="1154729" y="488780"/>
                  </a:lnTo>
                  <a:lnTo>
                    <a:pt x="1154729" y="424070"/>
                  </a:lnTo>
                  <a:close/>
                </a:path>
                <a:path w="1209040" h="610235">
                  <a:moveTo>
                    <a:pt x="1208759" y="220516"/>
                  </a:moveTo>
                  <a:lnTo>
                    <a:pt x="651498" y="220516"/>
                  </a:lnTo>
                  <a:lnTo>
                    <a:pt x="651498" y="305331"/>
                  </a:lnTo>
                  <a:lnTo>
                    <a:pt x="1208759" y="305331"/>
                  </a:lnTo>
                  <a:lnTo>
                    <a:pt x="1208759" y="220516"/>
                  </a:lnTo>
                  <a:close/>
                </a:path>
                <a:path w="1209040" h="610235">
                  <a:moveTo>
                    <a:pt x="745108" y="3141"/>
                  </a:moveTo>
                  <a:lnTo>
                    <a:pt x="726302" y="53087"/>
                  </a:lnTo>
                  <a:lnTo>
                    <a:pt x="701863" y="100625"/>
                  </a:lnTo>
                  <a:lnTo>
                    <a:pt x="672754" y="143411"/>
                  </a:lnTo>
                  <a:lnTo>
                    <a:pt x="640189" y="178423"/>
                  </a:lnTo>
                  <a:lnTo>
                    <a:pt x="648257" y="182389"/>
                  </a:lnTo>
                  <a:lnTo>
                    <a:pt x="687181" y="203436"/>
                  </a:lnTo>
                  <a:lnTo>
                    <a:pt x="714952" y="220516"/>
                  </a:lnTo>
                  <a:lnTo>
                    <a:pt x="729401" y="220516"/>
                  </a:lnTo>
                  <a:lnTo>
                    <a:pt x="755317" y="186493"/>
                  </a:lnTo>
                  <a:lnTo>
                    <a:pt x="770866" y="163345"/>
                  </a:lnTo>
                  <a:lnTo>
                    <a:pt x="1174205" y="163345"/>
                  </a:lnTo>
                  <a:lnTo>
                    <a:pt x="1174205" y="80416"/>
                  </a:lnTo>
                  <a:lnTo>
                    <a:pt x="815472" y="80416"/>
                  </a:lnTo>
                  <a:lnTo>
                    <a:pt x="821342" y="66751"/>
                  </a:lnTo>
                  <a:lnTo>
                    <a:pt x="826899" y="52982"/>
                  </a:lnTo>
                  <a:lnTo>
                    <a:pt x="832023" y="39422"/>
                  </a:lnTo>
                  <a:lnTo>
                    <a:pt x="836833" y="25758"/>
                  </a:lnTo>
                  <a:lnTo>
                    <a:pt x="745108" y="3141"/>
                  </a:lnTo>
                  <a:close/>
                </a:path>
                <a:path w="1209040" h="610235">
                  <a:moveTo>
                    <a:pt x="995781" y="163345"/>
                  </a:moveTo>
                  <a:lnTo>
                    <a:pt x="898401" y="163345"/>
                  </a:lnTo>
                  <a:lnTo>
                    <a:pt x="898401" y="220516"/>
                  </a:lnTo>
                  <a:lnTo>
                    <a:pt x="995781" y="220516"/>
                  </a:lnTo>
                  <a:lnTo>
                    <a:pt x="995781" y="163345"/>
                  </a:lnTo>
                  <a:close/>
                </a:path>
                <a:path w="1209040" h="610235">
                  <a:moveTo>
                    <a:pt x="995781" y="3769"/>
                  </a:moveTo>
                  <a:lnTo>
                    <a:pt x="898401" y="3769"/>
                  </a:lnTo>
                  <a:lnTo>
                    <a:pt x="898401" y="80416"/>
                  </a:lnTo>
                  <a:lnTo>
                    <a:pt x="995781" y="80416"/>
                  </a:lnTo>
                  <a:lnTo>
                    <a:pt x="995781" y="3769"/>
                  </a:lnTo>
                  <a:close/>
                </a:path>
                <a:path w="1209040" h="610235">
                  <a:moveTo>
                    <a:pt x="581134" y="94237"/>
                  </a:moveTo>
                  <a:lnTo>
                    <a:pt x="65966" y="94237"/>
                  </a:lnTo>
                  <a:lnTo>
                    <a:pt x="65927" y="315716"/>
                  </a:lnTo>
                  <a:lnTo>
                    <a:pt x="65338" y="336665"/>
                  </a:lnTo>
                  <a:lnTo>
                    <a:pt x="62511" y="380093"/>
                  </a:lnTo>
                  <a:lnTo>
                    <a:pt x="56058" y="423926"/>
                  </a:lnTo>
                  <a:lnTo>
                    <a:pt x="44501" y="466582"/>
                  </a:lnTo>
                  <a:lnTo>
                    <a:pt x="26255" y="506542"/>
                  </a:lnTo>
                  <a:lnTo>
                    <a:pt x="0" y="542182"/>
                  </a:lnTo>
                  <a:lnTo>
                    <a:pt x="8872" y="548167"/>
                  </a:lnTo>
                  <a:lnTo>
                    <a:pt x="40103" y="573699"/>
                  </a:lnTo>
                  <a:lnTo>
                    <a:pt x="69008" y="601985"/>
                  </a:lnTo>
                  <a:lnTo>
                    <a:pt x="76018" y="610033"/>
                  </a:lnTo>
                  <a:lnTo>
                    <a:pt x="93509" y="589165"/>
                  </a:lnTo>
                  <a:lnTo>
                    <a:pt x="121738" y="541932"/>
                  </a:lnTo>
                  <a:lnTo>
                    <a:pt x="141314" y="488139"/>
                  </a:lnTo>
                  <a:lnTo>
                    <a:pt x="154278" y="432067"/>
                  </a:lnTo>
                  <a:lnTo>
                    <a:pt x="161289" y="375150"/>
                  </a:lnTo>
                  <a:lnTo>
                    <a:pt x="164387" y="321706"/>
                  </a:lnTo>
                  <a:lnTo>
                    <a:pt x="164602" y="296535"/>
                  </a:lnTo>
                  <a:lnTo>
                    <a:pt x="164602" y="183449"/>
                  </a:lnTo>
                  <a:lnTo>
                    <a:pt x="581134" y="183449"/>
                  </a:lnTo>
                  <a:lnTo>
                    <a:pt x="581134" y="94237"/>
                  </a:lnTo>
                  <a:close/>
                </a:path>
                <a:path w="1209040" h="610235">
                  <a:moveTo>
                    <a:pt x="363130" y="0"/>
                  </a:moveTo>
                  <a:lnTo>
                    <a:pt x="265751" y="16962"/>
                  </a:lnTo>
                  <a:lnTo>
                    <a:pt x="268123" y="25915"/>
                  </a:lnTo>
                  <a:lnTo>
                    <a:pt x="270515" y="35182"/>
                  </a:lnTo>
                  <a:lnTo>
                    <a:pt x="279860" y="74526"/>
                  </a:lnTo>
                  <a:lnTo>
                    <a:pt x="283970" y="94237"/>
                  </a:lnTo>
                  <a:lnTo>
                    <a:pt x="388260" y="94237"/>
                  </a:lnTo>
                  <a:lnTo>
                    <a:pt x="377056" y="47328"/>
                  </a:lnTo>
                  <a:lnTo>
                    <a:pt x="366705" y="11267"/>
                  </a:lnTo>
                  <a:lnTo>
                    <a:pt x="36313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01761" y="3614863"/>
              <a:ext cx="434975" cy="260350"/>
            </a:xfrm>
            <a:custGeom>
              <a:avLst/>
              <a:gdLst/>
              <a:ahLst/>
              <a:cxnLst/>
              <a:rect l="l" t="t" r="r" b="b"/>
              <a:pathLst>
                <a:path w="434975" h="260350">
                  <a:moveTo>
                    <a:pt x="94237" y="83557"/>
                  </a:moveTo>
                  <a:lnTo>
                    <a:pt x="94237" y="148267"/>
                  </a:lnTo>
                  <a:lnTo>
                    <a:pt x="336115" y="148267"/>
                  </a:lnTo>
                  <a:lnTo>
                    <a:pt x="336115" y="83557"/>
                  </a:lnTo>
                  <a:lnTo>
                    <a:pt x="94237" y="83557"/>
                  </a:lnTo>
                  <a:close/>
                </a:path>
                <a:path w="434975" h="260350">
                  <a:moveTo>
                    <a:pt x="0" y="0"/>
                  </a:moveTo>
                  <a:lnTo>
                    <a:pt x="434751" y="0"/>
                  </a:lnTo>
                  <a:lnTo>
                    <a:pt x="434751" y="257583"/>
                  </a:lnTo>
                  <a:lnTo>
                    <a:pt x="336115" y="257583"/>
                  </a:lnTo>
                  <a:lnTo>
                    <a:pt x="336115" y="232453"/>
                  </a:lnTo>
                  <a:lnTo>
                    <a:pt x="94237" y="232453"/>
                  </a:lnTo>
                  <a:lnTo>
                    <a:pt x="94237" y="260096"/>
                  </a:lnTo>
                  <a:lnTo>
                    <a:pt x="0" y="260096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99248" y="3425759"/>
              <a:ext cx="192873" cy="810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321972" y="3277491"/>
              <a:ext cx="568960" cy="302260"/>
            </a:xfrm>
            <a:custGeom>
              <a:avLst/>
              <a:gdLst/>
              <a:ahLst/>
              <a:cxnLst/>
              <a:rect l="l" t="t" r="r" b="b"/>
              <a:pathLst>
                <a:path w="568959" h="302260">
                  <a:moveTo>
                    <a:pt x="104918" y="0"/>
                  </a:moveTo>
                  <a:lnTo>
                    <a:pt x="196643" y="22617"/>
                  </a:lnTo>
                  <a:lnTo>
                    <a:pt x="191833" y="36281"/>
                  </a:lnTo>
                  <a:lnTo>
                    <a:pt x="186669" y="49946"/>
                  </a:lnTo>
                  <a:lnTo>
                    <a:pt x="181152" y="63610"/>
                  </a:lnTo>
                  <a:lnTo>
                    <a:pt x="175282" y="77275"/>
                  </a:lnTo>
                  <a:lnTo>
                    <a:pt x="258212" y="77275"/>
                  </a:lnTo>
                  <a:lnTo>
                    <a:pt x="258212" y="628"/>
                  </a:lnTo>
                  <a:lnTo>
                    <a:pt x="355591" y="628"/>
                  </a:lnTo>
                  <a:lnTo>
                    <a:pt x="355591" y="77275"/>
                  </a:lnTo>
                  <a:lnTo>
                    <a:pt x="534015" y="77275"/>
                  </a:lnTo>
                  <a:lnTo>
                    <a:pt x="534015" y="160204"/>
                  </a:lnTo>
                  <a:lnTo>
                    <a:pt x="355591" y="160204"/>
                  </a:lnTo>
                  <a:lnTo>
                    <a:pt x="355591" y="217375"/>
                  </a:lnTo>
                  <a:lnTo>
                    <a:pt x="568569" y="217375"/>
                  </a:lnTo>
                  <a:lnTo>
                    <a:pt x="568569" y="302189"/>
                  </a:lnTo>
                  <a:lnTo>
                    <a:pt x="11308" y="302189"/>
                  </a:lnTo>
                  <a:lnTo>
                    <a:pt x="11308" y="217375"/>
                  </a:lnTo>
                  <a:lnTo>
                    <a:pt x="74762" y="217375"/>
                  </a:lnTo>
                  <a:lnTo>
                    <a:pt x="66068" y="211760"/>
                  </a:lnTo>
                  <a:lnTo>
                    <a:pt x="26401" y="188829"/>
                  </a:lnTo>
                  <a:lnTo>
                    <a:pt x="0" y="175282"/>
                  </a:lnTo>
                  <a:lnTo>
                    <a:pt x="16704" y="158753"/>
                  </a:lnTo>
                  <a:lnTo>
                    <a:pt x="47560" y="119844"/>
                  </a:lnTo>
                  <a:lnTo>
                    <a:pt x="74629" y="73947"/>
                  </a:lnTo>
                  <a:lnTo>
                    <a:pt x="96261" y="25185"/>
                  </a:lnTo>
                  <a:lnTo>
                    <a:pt x="10491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69846" y="3261890"/>
              <a:ext cx="1233575" cy="63453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797424" y="2023184"/>
            <a:ext cx="2553970" cy="2553970"/>
            <a:chOff x="15797424" y="2023184"/>
            <a:chExt cx="2553970" cy="255397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07895" y="2033655"/>
              <a:ext cx="2532802" cy="25328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07895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32283" y="2932716"/>
              <a:ext cx="1898371" cy="6444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5373" y="2925146"/>
              <a:ext cx="1880361" cy="6269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3021488" y="4821004"/>
            <a:ext cx="2553970" cy="2553970"/>
            <a:chOff x="13021488" y="4821004"/>
            <a:chExt cx="2553970" cy="2553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1959" y="4831475"/>
              <a:ext cx="2532802" cy="2532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31959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73301" y="5386684"/>
              <a:ext cx="1275249" cy="64569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5448" y="5379103"/>
              <a:ext cx="1256820" cy="62825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69227" y="6082715"/>
              <a:ext cx="1875754" cy="62807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373938" y="6087877"/>
              <a:ext cx="1833245" cy="586105"/>
            </a:xfrm>
            <a:custGeom>
              <a:avLst/>
              <a:gdLst/>
              <a:ahLst/>
              <a:cxnLst/>
              <a:rect l="l" t="t" r="r" b="b"/>
              <a:pathLst>
                <a:path w="1833244" h="586104">
                  <a:moveTo>
                    <a:pt x="894632" y="336743"/>
                  </a:moveTo>
                  <a:lnTo>
                    <a:pt x="819242" y="336743"/>
                  </a:lnTo>
                  <a:lnTo>
                    <a:pt x="819242" y="584275"/>
                  </a:lnTo>
                  <a:lnTo>
                    <a:pt x="894632" y="584275"/>
                  </a:lnTo>
                  <a:lnTo>
                    <a:pt x="894632" y="461766"/>
                  </a:lnTo>
                  <a:lnTo>
                    <a:pt x="984733" y="461766"/>
                  </a:lnTo>
                  <a:lnTo>
                    <a:pt x="984984" y="458155"/>
                  </a:lnTo>
                  <a:lnTo>
                    <a:pt x="985050" y="452342"/>
                  </a:lnTo>
                  <a:lnTo>
                    <a:pt x="907197" y="452342"/>
                  </a:lnTo>
                  <a:lnTo>
                    <a:pt x="905208" y="452237"/>
                  </a:lnTo>
                  <a:lnTo>
                    <a:pt x="902695" y="452237"/>
                  </a:lnTo>
                  <a:lnTo>
                    <a:pt x="900182" y="452132"/>
                  </a:lnTo>
                  <a:lnTo>
                    <a:pt x="894632" y="451713"/>
                  </a:lnTo>
                  <a:lnTo>
                    <a:pt x="894632" y="336743"/>
                  </a:lnTo>
                  <a:close/>
                </a:path>
                <a:path w="1833244" h="586104">
                  <a:moveTo>
                    <a:pt x="981331" y="11308"/>
                  </a:moveTo>
                  <a:lnTo>
                    <a:pt x="659037" y="11308"/>
                  </a:lnTo>
                  <a:lnTo>
                    <a:pt x="659019" y="239225"/>
                  </a:lnTo>
                  <a:lnTo>
                    <a:pt x="658657" y="263303"/>
                  </a:lnTo>
                  <a:lnTo>
                    <a:pt x="656943" y="314335"/>
                  </a:lnTo>
                  <a:lnTo>
                    <a:pt x="652938" y="367187"/>
                  </a:lnTo>
                  <a:lnTo>
                    <a:pt x="645634" y="419568"/>
                  </a:lnTo>
                  <a:lnTo>
                    <a:pt x="634156" y="469370"/>
                  </a:lnTo>
                  <a:lnTo>
                    <a:pt x="617572" y="514539"/>
                  </a:lnTo>
                  <a:lnTo>
                    <a:pt x="625368" y="518737"/>
                  </a:lnTo>
                  <a:lnTo>
                    <a:pt x="662502" y="544700"/>
                  </a:lnTo>
                  <a:lnTo>
                    <a:pt x="684795" y="564799"/>
                  </a:lnTo>
                  <a:lnTo>
                    <a:pt x="696474" y="537452"/>
                  </a:lnTo>
                  <a:lnTo>
                    <a:pt x="714922" y="477025"/>
                  </a:lnTo>
                  <a:lnTo>
                    <a:pt x="727075" y="410023"/>
                  </a:lnTo>
                  <a:lnTo>
                    <a:pt x="734699" y="342571"/>
                  </a:lnTo>
                  <a:lnTo>
                    <a:pt x="736940" y="309100"/>
                  </a:lnTo>
                  <a:lnTo>
                    <a:pt x="985100" y="309100"/>
                  </a:lnTo>
                  <a:lnTo>
                    <a:pt x="985100" y="262609"/>
                  </a:lnTo>
                  <a:lnTo>
                    <a:pt x="738825" y="262609"/>
                  </a:lnTo>
                  <a:lnTo>
                    <a:pt x="739159" y="250457"/>
                  </a:lnTo>
                  <a:lnTo>
                    <a:pt x="739365" y="239225"/>
                  </a:lnTo>
                  <a:lnTo>
                    <a:pt x="739453" y="206067"/>
                  </a:lnTo>
                  <a:lnTo>
                    <a:pt x="981331" y="206067"/>
                  </a:lnTo>
                  <a:lnTo>
                    <a:pt x="981331" y="125650"/>
                  </a:lnTo>
                  <a:lnTo>
                    <a:pt x="739453" y="125650"/>
                  </a:lnTo>
                  <a:lnTo>
                    <a:pt x="739453" y="91724"/>
                  </a:lnTo>
                  <a:lnTo>
                    <a:pt x="981331" y="91724"/>
                  </a:lnTo>
                  <a:lnTo>
                    <a:pt x="981331" y="11308"/>
                  </a:lnTo>
                  <a:close/>
                </a:path>
                <a:path w="1833244" h="586104">
                  <a:moveTo>
                    <a:pt x="985100" y="309100"/>
                  </a:moveTo>
                  <a:lnTo>
                    <a:pt x="736940" y="309100"/>
                  </a:lnTo>
                  <a:lnTo>
                    <a:pt x="736940" y="522706"/>
                  </a:lnTo>
                  <a:lnTo>
                    <a:pt x="801650" y="522706"/>
                  </a:lnTo>
                  <a:lnTo>
                    <a:pt x="801650" y="336743"/>
                  </a:lnTo>
                  <a:lnTo>
                    <a:pt x="985100" y="336743"/>
                  </a:lnTo>
                  <a:lnTo>
                    <a:pt x="985100" y="309100"/>
                  </a:lnTo>
                  <a:close/>
                </a:path>
                <a:path w="1833244" h="586104">
                  <a:moveTo>
                    <a:pt x="984733" y="461766"/>
                  </a:moveTo>
                  <a:lnTo>
                    <a:pt x="894632" y="461766"/>
                  </a:lnTo>
                  <a:lnTo>
                    <a:pt x="897541" y="469370"/>
                  </a:lnTo>
                  <a:lnTo>
                    <a:pt x="900077" y="476621"/>
                  </a:lnTo>
                  <a:lnTo>
                    <a:pt x="910003" y="515105"/>
                  </a:lnTo>
                  <a:lnTo>
                    <a:pt x="910967" y="522078"/>
                  </a:lnTo>
                  <a:lnTo>
                    <a:pt x="918955" y="522058"/>
                  </a:lnTo>
                  <a:lnTo>
                    <a:pt x="959699" y="512399"/>
                  </a:lnTo>
                  <a:lnTo>
                    <a:pt x="983142" y="476260"/>
                  </a:lnTo>
                  <a:lnTo>
                    <a:pt x="984328" y="467590"/>
                  </a:lnTo>
                  <a:lnTo>
                    <a:pt x="984733" y="461766"/>
                  </a:lnTo>
                  <a:close/>
                </a:path>
                <a:path w="1833244" h="586104">
                  <a:moveTo>
                    <a:pt x="985100" y="336743"/>
                  </a:moveTo>
                  <a:lnTo>
                    <a:pt x="913480" y="336743"/>
                  </a:lnTo>
                  <a:lnTo>
                    <a:pt x="913584" y="448468"/>
                  </a:lnTo>
                  <a:lnTo>
                    <a:pt x="913165" y="450143"/>
                  </a:lnTo>
                  <a:lnTo>
                    <a:pt x="912432" y="451085"/>
                  </a:lnTo>
                  <a:lnTo>
                    <a:pt x="911699" y="451923"/>
                  </a:lnTo>
                  <a:lnTo>
                    <a:pt x="910338" y="452342"/>
                  </a:lnTo>
                  <a:lnTo>
                    <a:pt x="985050" y="452342"/>
                  </a:lnTo>
                  <a:lnTo>
                    <a:pt x="985100" y="336743"/>
                  </a:lnTo>
                  <a:close/>
                </a:path>
                <a:path w="1833244" h="586104">
                  <a:moveTo>
                    <a:pt x="894632" y="216747"/>
                  </a:moveTo>
                  <a:lnTo>
                    <a:pt x="819242" y="216747"/>
                  </a:lnTo>
                  <a:lnTo>
                    <a:pt x="819242" y="262609"/>
                  </a:lnTo>
                  <a:lnTo>
                    <a:pt x="894632" y="262609"/>
                  </a:lnTo>
                  <a:lnTo>
                    <a:pt x="894632" y="216747"/>
                  </a:lnTo>
                  <a:close/>
                </a:path>
                <a:path w="1833244" h="586104">
                  <a:moveTo>
                    <a:pt x="981331" y="91724"/>
                  </a:moveTo>
                  <a:lnTo>
                    <a:pt x="895888" y="91724"/>
                  </a:lnTo>
                  <a:lnTo>
                    <a:pt x="895888" y="125650"/>
                  </a:lnTo>
                  <a:lnTo>
                    <a:pt x="981331" y="125650"/>
                  </a:lnTo>
                  <a:lnTo>
                    <a:pt x="981331" y="91724"/>
                  </a:lnTo>
                  <a:close/>
                </a:path>
                <a:path w="1833244" h="586104">
                  <a:moveTo>
                    <a:pt x="1037874" y="492550"/>
                  </a:moveTo>
                  <a:lnTo>
                    <a:pt x="1053685" y="537261"/>
                  </a:lnTo>
                  <a:lnTo>
                    <a:pt x="1063004" y="581134"/>
                  </a:lnTo>
                  <a:lnTo>
                    <a:pt x="1080323" y="580977"/>
                  </a:lnTo>
                  <a:lnTo>
                    <a:pt x="1125410" y="577678"/>
                  </a:lnTo>
                  <a:lnTo>
                    <a:pt x="1170435" y="563543"/>
                  </a:lnTo>
                  <a:lnTo>
                    <a:pt x="1195042" y="533491"/>
                  </a:lnTo>
                  <a:lnTo>
                    <a:pt x="1201567" y="493911"/>
                  </a:lnTo>
                  <a:lnTo>
                    <a:pt x="1109076" y="493911"/>
                  </a:lnTo>
                  <a:lnTo>
                    <a:pt x="1104468" y="493806"/>
                  </a:lnTo>
                  <a:lnTo>
                    <a:pt x="1068324" y="493463"/>
                  </a:lnTo>
                  <a:lnTo>
                    <a:pt x="1037874" y="492550"/>
                  </a:lnTo>
                  <a:close/>
                </a:path>
                <a:path w="1833244" h="586104">
                  <a:moveTo>
                    <a:pt x="1201848" y="0"/>
                  </a:moveTo>
                  <a:lnTo>
                    <a:pt x="1117034" y="0"/>
                  </a:lnTo>
                  <a:lnTo>
                    <a:pt x="1117138" y="486163"/>
                  </a:lnTo>
                  <a:lnTo>
                    <a:pt x="1116196" y="489513"/>
                  </a:lnTo>
                  <a:lnTo>
                    <a:pt x="1112426" y="493073"/>
                  </a:lnTo>
                  <a:lnTo>
                    <a:pt x="1109076" y="493911"/>
                  </a:lnTo>
                  <a:lnTo>
                    <a:pt x="1201567" y="493911"/>
                  </a:lnTo>
                  <a:lnTo>
                    <a:pt x="1201748" y="486163"/>
                  </a:lnTo>
                  <a:lnTo>
                    <a:pt x="1201848" y="0"/>
                  </a:lnTo>
                  <a:close/>
                </a:path>
                <a:path w="1833244" h="586104">
                  <a:moveTo>
                    <a:pt x="1089390" y="46490"/>
                  </a:moveTo>
                  <a:lnTo>
                    <a:pt x="1010231" y="46490"/>
                  </a:lnTo>
                  <a:lnTo>
                    <a:pt x="1010231" y="419673"/>
                  </a:lnTo>
                  <a:lnTo>
                    <a:pt x="1089390" y="419673"/>
                  </a:lnTo>
                  <a:lnTo>
                    <a:pt x="1089390" y="46490"/>
                  </a:lnTo>
                  <a:close/>
                </a:path>
                <a:path w="1833244" h="586104">
                  <a:moveTo>
                    <a:pt x="567940" y="30156"/>
                  </a:moveTo>
                  <a:lnTo>
                    <a:pt x="300304" y="30156"/>
                  </a:lnTo>
                  <a:lnTo>
                    <a:pt x="300304" y="583647"/>
                  </a:lnTo>
                  <a:lnTo>
                    <a:pt x="392658" y="583647"/>
                  </a:lnTo>
                  <a:lnTo>
                    <a:pt x="392658" y="120624"/>
                  </a:lnTo>
                  <a:lnTo>
                    <a:pt x="567940" y="120624"/>
                  </a:lnTo>
                  <a:lnTo>
                    <a:pt x="567940" y="30156"/>
                  </a:lnTo>
                  <a:close/>
                </a:path>
                <a:path w="1833244" h="586104">
                  <a:moveTo>
                    <a:pt x="403966" y="405851"/>
                  </a:moveTo>
                  <a:lnTo>
                    <a:pt x="424699" y="453284"/>
                  </a:lnTo>
                  <a:lnTo>
                    <a:pt x="435830" y="491451"/>
                  </a:lnTo>
                  <a:lnTo>
                    <a:pt x="437892" y="502602"/>
                  </a:lnTo>
                  <a:lnTo>
                    <a:pt x="452500" y="502505"/>
                  </a:lnTo>
                  <a:lnTo>
                    <a:pt x="491712" y="499251"/>
                  </a:lnTo>
                  <a:lnTo>
                    <a:pt x="535271" y="483754"/>
                  </a:lnTo>
                  <a:lnTo>
                    <a:pt x="561239" y="450457"/>
                  </a:lnTo>
                  <a:lnTo>
                    <a:pt x="567774" y="407108"/>
                  </a:lnTo>
                  <a:lnTo>
                    <a:pt x="459357" y="407108"/>
                  </a:lnTo>
                  <a:lnTo>
                    <a:pt x="430809" y="406764"/>
                  </a:lnTo>
                  <a:lnTo>
                    <a:pt x="413019" y="406221"/>
                  </a:lnTo>
                  <a:lnTo>
                    <a:pt x="403966" y="405851"/>
                  </a:lnTo>
                  <a:close/>
                </a:path>
                <a:path w="1833244" h="586104">
                  <a:moveTo>
                    <a:pt x="567940" y="120624"/>
                  </a:moveTo>
                  <a:lnTo>
                    <a:pt x="475587" y="120624"/>
                  </a:lnTo>
                  <a:lnTo>
                    <a:pt x="475587" y="399778"/>
                  </a:lnTo>
                  <a:lnTo>
                    <a:pt x="474749" y="402710"/>
                  </a:lnTo>
                  <a:lnTo>
                    <a:pt x="471189" y="406270"/>
                  </a:lnTo>
                  <a:lnTo>
                    <a:pt x="468362" y="407108"/>
                  </a:lnTo>
                  <a:lnTo>
                    <a:pt x="567774" y="407108"/>
                  </a:lnTo>
                  <a:lnTo>
                    <a:pt x="567863" y="402710"/>
                  </a:lnTo>
                  <a:lnTo>
                    <a:pt x="567940" y="120624"/>
                  </a:lnTo>
                  <a:close/>
                </a:path>
                <a:path w="1833244" h="586104">
                  <a:moveTo>
                    <a:pt x="1833242" y="19475"/>
                  </a:moveTo>
                  <a:lnTo>
                    <a:pt x="1319331" y="19475"/>
                  </a:lnTo>
                  <a:lnTo>
                    <a:pt x="1319292" y="240360"/>
                  </a:lnTo>
                  <a:lnTo>
                    <a:pt x="1318703" y="266261"/>
                  </a:lnTo>
                  <a:lnTo>
                    <a:pt x="1315876" y="321037"/>
                  </a:lnTo>
                  <a:lnTo>
                    <a:pt x="1309292" y="377423"/>
                  </a:lnTo>
                  <a:lnTo>
                    <a:pt x="1297447" y="433180"/>
                  </a:lnTo>
                  <a:lnTo>
                    <a:pt x="1278900" y="485953"/>
                  </a:lnTo>
                  <a:lnTo>
                    <a:pt x="1252108" y="533386"/>
                  </a:lnTo>
                  <a:lnTo>
                    <a:pt x="1262378" y="538000"/>
                  </a:lnTo>
                  <a:lnTo>
                    <a:pt x="1297761" y="557260"/>
                  </a:lnTo>
                  <a:lnTo>
                    <a:pt x="1330582" y="578994"/>
                  </a:lnTo>
                  <a:lnTo>
                    <a:pt x="1338807" y="585531"/>
                  </a:lnTo>
                  <a:lnTo>
                    <a:pt x="1354652" y="559678"/>
                  </a:lnTo>
                  <a:lnTo>
                    <a:pt x="1380139" y="502278"/>
                  </a:lnTo>
                  <a:lnTo>
                    <a:pt x="1397652" y="438141"/>
                  </a:lnTo>
                  <a:lnTo>
                    <a:pt x="1409075" y="372174"/>
                  </a:lnTo>
                  <a:lnTo>
                    <a:pt x="1415140" y="306027"/>
                  </a:lnTo>
                  <a:lnTo>
                    <a:pt x="1417810" y="244688"/>
                  </a:lnTo>
                  <a:lnTo>
                    <a:pt x="1417967" y="216119"/>
                  </a:lnTo>
                  <a:lnTo>
                    <a:pt x="1417967" y="116226"/>
                  </a:lnTo>
                  <a:lnTo>
                    <a:pt x="1833242" y="116226"/>
                  </a:lnTo>
                  <a:lnTo>
                    <a:pt x="1833242" y="19475"/>
                  </a:lnTo>
                  <a:close/>
                </a:path>
                <a:path w="1833244" h="586104">
                  <a:moveTo>
                    <a:pt x="219888" y="3769"/>
                  </a:moveTo>
                  <a:lnTo>
                    <a:pt x="180230" y="20182"/>
                  </a:lnTo>
                  <a:lnTo>
                    <a:pt x="134760" y="36124"/>
                  </a:lnTo>
                  <a:lnTo>
                    <a:pt x="85913" y="50574"/>
                  </a:lnTo>
                  <a:lnTo>
                    <a:pt x="36438" y="62825"/>
                  </a:lnTo>
                  <a:lnTo>
                    <a:pt x="36438" y="375067"/>
                  </a:lnTo>
                  <a:lnTo>
                    <a:pt x="19142" y="409488"/>
                  </a:lnTo>
                  <a:lnTo>
                    <a:pt x="0" y="420929"/>
                  </a:lnTo>
                  <a:lnTo>
                    <a:pt x="3882" y="427629"/>
                  </a:lnTo>
                  <a:lnTo>
                    <a:pt x="21687" y="469710"/>
                  </a:lnTo>
                  <a:lnTo>
                    <a:pt x="34312" y="511398"/>
                  </a:lnTo>
                  <a:lnTo>
                    <a:pt x="35810" y="517680"/>
                  </a:lnTo>
                  <a:lnTo>
                    <a:pt x="41561" y="514578"/>
                  </a:lnTo>
                  <a:lnTo>
                    <a:pt x="79938" y="501072"/>
                  </a:lnTo>
                  <a:lnTo>
                    <a:pt x="137482" y="486686"/>
                  </a:lnTo>
                  <a:lnTo>
                    <a:pt x="276431" y="456740"/>
                  </a:lnTo>
                  <a:lnTo>
                    <a:pt x="275250" y="448005"/>
                  </a:lnTo>
                  <a:lnTo>
                    <a:pt x="271847" y="404094"/>
                  </a:lnTo>
                  <a:lnTo>
                    <a:pt x="271588" y="396427"/>
                  </a:lnTo>
                  <a:lnTo>
                    <a:pt x="129420" y="396427"/>
                  </a:lnTo>
                  <a:lnTo>
                    <a:pt x="129420" y="283970"/>
                  </a:lnTo>
                  <a:lnTo>
                    <a:pt x="272033" y="283970"/>
                  </a:lnTo>
                  <a:lnTo>
                    <a:pt x="272033" y="196014"/>
                  </a:lnTo>
                  <a:lnTo>
                    <a:pt x="129420" y="196014"/>
                  </a:lnTo>
                  <a:lnTo>
                    <a:pt x="129420" y="123137"/>
                  </a:lnTo>
                  <a:lnTo>
                    <a:pt x="149604" y="118525"/>
                  </a:lnTo>
                  <a:lnTo>
                    <a:pt x="169798" y="113648"/>
                  </a:lnTo>
                  <a:lnTo>
                    <a:pt x="210255" y="103138"/>
                  </a:lnTo>
                  <a:lnTo>
                    <a:pt x="249822" y="91463"/>
                  </a:lnTo>
                  <a:lnTo>
                    <a:pt x="287739" y="78531"/>
                  </a:lnTo>
                  <a:lnTo>
                    <a:pt x="219888" y="3769"/>
                  </a:lnTo>
                  <a:close/>
                </a:path>
                <a:path w="1833244" h="586104">
                  <a:moveTo>
                    <a:pt x="271405" y="370669"/>
                  </a:moveTo>
                  <a:lnTo>
                    <a:pt x="129420" y="396427"/>
                  </a:lnTo>
                  <a:lnTo>
                    <a:pt x="271588" y="396427"/>
                  </a:lnTo>
                  <a:lnTo>
                    <a:pt x="271457" y="392553"/>
                  </a:lnTo>
                  <a:lnTo>
                    <a:pt x="271335" y="383725"/>
                  </a:lnTo>
                  <a:lnTo>
                    <a:pt x="271405" y="3706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373938" y="6091646"/>
              <a:ext cx="1833245" cy="582295"/>
            </a:xfrm>
            <a:custGeom>
              <a:avLst/>
              <a:gdLst/>
              <a:ahLst/>
              <a:cxnLst/>
              <a:rect l="l" t="t" r="r" b="b"/>
              <a:pathLst>
                <a:path w="1833244" h="582295">
                  <a:moveTo>
                    <a:pt x="894632" y="332974"/>
                  </a:moveTo>
                  <a:lnTo>
                    <a:pt x="894632" y="447944"/>
                  </a:lnTo>
                  <a:lnTo>
                    <a:pt x="897459" y="448153"/>
                  </a:lnTo>
                  <a:lnTo>
                    <a:pt x="900182" y="448363"/>
                  </a:lnTo>
                  <a:lnTo>
                    <a:pt x="902695" y="448468"/>
                  </a:lnTo>
                  <a:lnTo>
                    <a:pt x="905208" y="448468"/>
                  </a:lnTo>
                  <a:lnTo>
                    <a:pt x="907197" y="448572"/>
                  </a:lnTo>
                  <a:lnTo>
                    <a:pt x="908454" y="448572"/>
                  </a:lnTo>
                  <a:lnTo>
                    <a:pt x="910338" y="448572"/>
                  </a:lnTo>
                  <a:lnTo>
                    <a:pt x="911699" y="448153"/>
                  </a:lnTo>
                  <a:lnTo>
                    <a:pt x="912432" y="447316"/>
                  </a:lnTo>
                  <a:lnTo>
                    <a:pt x="913165" y="446373"/>
                  </a:lnTo>
                  <a:lnTo>
                    <a:pt x="913584" y="444698"/>
                  </a:lnTo>
                  <a:lnTo>
                    <a:pt x="913480" y="442290"/>
                  </a:lnTo>
                  <a:lnTo>
                    <a:pt x="913480" y="332974"/>
                  </a:lnTo>
                  <a:lnTo>
                    <a:pt x="894632" y="332974"/>
                  </a:lnTo>
                  <a:close/>
                </a:path>
                <a:path w="1833244" h="582295">
                  <a:moveTo>
                    <a:pt x="739453" y="87955"/>
                  </a:moveTo>
                  <a:lnTo>
                    <a:pt x="739453" y="121881"/>
                  </a:lnTo>
                  <a:lnTo>
                    <a:pt x="895888" y="121881"/>
                  </a:lnTo>
                  <a:lnTo>
                    <a:pt x="895888" y="87955"/>
                  </a:lnTo>
                  <a:lnTo>
                    <a:pt x="739453" y="87955"/>
                  </a:lnTo>
                  <a:close/>
                </a:path>
                <a:path w="1833244" h="582295">
                  <a:moveTo>
                    <a:pt x="1010231" y="42721"/>
                  </a:moveTo>
                  <a:lnTo>
                    <a:pt x="1089390" y="42721"/>
                  </a:lnTo>
                  <a:lnTo>
                    <a:pt x="1089390" y="415903"/>
                  </a:lnTo>
                  <a:lnTo>
                    <a:pt x="1010231" y="415903"/>
                  </a:lnTo>
                  <a:lnTo>
                    <a:pt x="1010231" y="42721"/>
                  </a:lnTo>
                  <a:close/>
                </a:path>
                <a:path w="1833244" h="582295">
                  <a:moveTo>
                    <a:pt x="300304" y="26386"/>
                  </a:moveTo>
                  <a:lnTo>
                    <a:pt x="567940" y="26386"/>
                  </a:lnTo>
                  <a:lnTo>
                    <a:pt x="567940" y="395171"/>
                  </a:lnTo>
                  <a:lnTo>
                    <a:pt x="564303" y="435457"/>
                  </a:lnTo>
                  <a:lnTo>
                    <a:pt x="544011" y="473427"/>
                  </a:lnTo>
                  <a:lnTo>
                    <a:pt x="503392" y="493149"/>
                  </a:lnTo>
                  <a:lnTo>
                    <a:pt x="452500" y="498736"/>
                  </a:lnTo>
                  <a:lnTo>
                    <a:pt x="437892" y="498832"/>
                  </a:lnTo>
                  <a:lnTo>
                    <a:pt x="435830" y="487681"/>
                  </a:lnTo>
                  <a:lnTo>
                    <a:pt x="432944" y="475744"/>
                  </a:lnTo>
                  <a:lnTo>
                    <a:pt x="419692" y="436066"/>
                  </a:lnTo>
                  <a:lnTo>
                    <a:pt x="403966" y="402081"/>
                  </a:lnTo>
                  <a:lnTo>
                    <a:pt x="413019" y="402451"/>
                  </a:lnTo>
                  <a:lnTo>
                    <a:pt x="421963" y="402762"/>
                  </a:lnTo>
                  <a:lnTo>
                    <a:pt x="430809" y="402994"/>
                  </a:lnTo>
                  <a:lnTo>
                    <a:pt x="439567" y="403129"/>
                  </a:lnTo>
                  <a:lnTo>
                    <a:pt x="451085" y="403233"/>
                  </a:lnTo>
                  <a:lnTo>
                    <a:pt x="459357" y="403338"/>
                  </a:lnTo>
                  <a:lnTo>
                    <a:pt x="464279" y="403338"/>
                  </a:lnTo>
                  <a:lnTo>
                    <a:pt x="468362" y="403338"/>
                  </a:lnTo>
                  <a:lnTo>
                    <a:pt x="471189" y="402500"/>
                  </a:lnTo>
                  <a:lnTo>
                    <a:pt x="472969" y="400720"/>
                  </a:lnTo>
                  <a:lnTo>
                    <a:pt x="474749" y="398940"/>
                  </a:lnTo>
                  <a:lnTo>
                    <a:pt x="475587" y="396008"/>
                  </a:lnTo>
                  <a:lnTo>
                    <a:pt x="475587" y="392029"/>
                  </a:lnTo>
                  <a:lnTo>
                    <a:pt x="475587" y="116855"/>
                  </a:lnTo>
                  <a:lnTo>
                    <a:pt x="392658" y="116855"/>
                  </a:lnTo>
                  <a:lnTo>
                    <a:pt x="392658" y="579877"/>
                  </a:lnTo>
                  <a:lnTo>
                    <a:pt x="300304" y="579877"/>
                  </a:lnTo>
                  <a:lnTo>
                    <a:pt x="300304" y="26386"/>
                  </a:lnTo>
                  <a:close/>
                </a:path>
                <a:path w="1833244" h="582295">
                  <a:moveTo>
                    <a:pt x="1319331" y="15706"/>
                  </a:moveTo>
                  <a:lnTo>
                    <a:pt x="1833242" y="15706"/>
                  </a:lnTo>
                  <a:lnTo>
                    <a:pt x="1833242" y="112457"/>
                  </a:lnTo>
                  <a:lnTo>
                    <a:pt x="1417967" y="112457"/>
                  </a:lnTo>
                  <a:lnTo>
                    <a:pt x="1417967" y="212349"/>
                  </a:lnTo>
                  <a:lnTo>
                    <a:pt x="1416867" y="270881"/>
                  </a:lnTo>
                  <a:lnTo>
                    <a:pt x="1412627" y="335068"/>
                  </a:lnTo>
                  <a:lnTo>
                    <a:pt x="1404080" y="401506"/>
                  </a:lnTo>
                  <a:lnTo>
                    <a:pt x="1389800" y="467001"/>
                  </a:lnTo>
                  <a:lnTo>
                    <a:pt x="1368426" y="528151"/>
                  </a:lnTo>
                  <a:lnTo>
                    <a:pt x="1338807" y="581762"/>
                  </a:lnTo>
                  <a:lnTo>
                    <a:pt x="1330582" y="575224"/>
                  </a:lnTo>
                  <a:lnTo>
                    <a:pt x="1320993" y="568333"/>
                  </a:lnTo>
                  <a:lnTo>
                    <a:pt x="1285194" y="546167"/>
                  </a:lnTo>
                  <a:lnTo>
                    <a:pt x="1252108" y="529617"/>
                  </a:lnTo>
                  <a:lnTo>
                    <a:pt x="1266540" y="506568"/>
                  </a:lnTo>
                  <a:lnTo>
                    <a:pt x="1289199" y="456465"/>
                  </a:lnTo>
                  <a:lnTo>
                    <a:pt x="1304022" y="401610"/>
                  </a:lnTo>
                  <a:lnTo>
                    <a:pt x="1313246" y="345539"/>
                  </a:lnTo>
                  <a:lnTo>
                    <a:pt x="1317564" y="289394"/>
                  </a:lnTo>
                  <a:lnTo>
                    <a:pt x="1319292" y="236591"/>
                  </a:lnTo>
                  <a:lnTo>
                    <a:pt x="1319331" y="211721"/>
                  </a:lnTo>
                  <a:lnTo>
                    <a:pt x="1319331" y="15706"/>
                  </a:lnTo>
                  <a:close/>
                </a:path>
                <a:path w="1833244" h="582295">
                  <a:moveTo>
                    <a:pt x="659037" y="7539"/>
                  </a:moveTo>
                  <a:lnTo>
                    <a:pt x="981331" y="7539"/>
                  </a:lnTo>
                  <a:lnTo>
                    <a:pt x="981331" y="202297"/>
                  </a:lnTo>
                  <a:lnTo>
                    <a:pt x="739453" y="202297"/>
                  </a:lnTo>
                  <a:lnTo>
                    <a:pt x="739453" y="212349"/>
                  </a:lnTo>
                  <a:lnTo>
                    <a:pt x="739473" y="223442"/>
                  </a:lnTo>
                  <a:lnTo>
                    <a:pt x="739375" y="234888"/>
                  </a:lnTo>
                  <a:lnTo>
                    <a:pt x="739159" y="246687"/>
                  </a:lnTo>
                  <a:lnTo>
                    <a:pt x="738825" y="258840"/>
                  </a:lnTo>
                  <a:lnTo>
                    <a:pt x="819242" y="258840"/>
                  </a:lnTo>
                  <a:lnTo>
                    <a:pt x="819242" y="212977"/>
                  </a:lnTo>
                  <a:lnTo>
                    <a:pt x="894632" y="212977"/>
                  </a:lnTo>
                  <a:lnTo>
                    <a:pt x="894632" y="258840"/>
                  </a:lnTo>
                  <a:lnTo>
                    <a:pt x="985100" y="258840"/>
                  </a:lnTo>
                  <a:lnTo>
                    <a:pt x="985100" y="444174"/>
                  </a:lnTo>
                  <a:lnTo>
                    <a:pt x="984984" y="454385"/>
                  </a:lnTo>
                  <a:lnTo>
                    <a:pt x="975533" y="493977"/>
                  </a:lnTo>
                  <a:lnTo>
                    <a:pt x="940704" y="516109"/>
                  </a:lnTo>
                  <a:lnTo>
                    <a:pt x="910967" y="518308"/>
                  </a:lnTo>
                  <a:lnTo>
                    <a:pt x="910003" y="511335"/>
                  </a:lnTo>
                  <a:lnTo>
                    <a:pt x="908676" y="504068"/>
                  </a:lnTo>
                  <a:lnTo>
                    <a:pt x="897443" y="465321"/>
                  </a:lnTo>
                  <a:lnTo>
                    <a:pt x="894632" y="457996"/>
                  </a:lnTo>
                  <a:lnTo>
                    <a:pt x="894632" y="580505"/>
                  </a:lnTo>
                  <a:lnTo>
                    <a:pt x="819242" y="580505"/>
                  </a:lnTo>
                  <a:lnTo>
                    <a:pt x="819242" y="332974"/>
                  </a:lnTo>
                  <a:lnTo>
                    <a:pt x="801650" y="332974"/>
                  </a:lnTo>
                  <a:lnTo>
                    <a:pt x="801650" y="518937"/>
                  </a:lnTo>
                  <a:lnTo>
                    <a:pt x="736940" y="518937"/>
                  </a:lnTo>
                  <a:lnTo>
                    <a:pt x="736940" y="305331"/>
                  </a:lnTo>
                  <a:lnTo>
                    <a:pt x="734699" y="338801"/>
                  </a:lnTo>
                  <a:lnTo>
                    <a:pt x="731417" y="372449"/>
                  </a:lnTo>
                  <a:lnTo>
                    <a:pt x="721653" y="440196"/>
                  </a:lnTo>
                  <a:lnTo>
                    <a:pt x="706522" y="504421"/>
                  </a:lnTo>
                  <a:lnTo>
                    <a:pt x="684795" y="561030"/>
                  </a:lnTo>
                  <a:lnTo>
                    <a:pt x="678451" y="554709"/>
                  </a:lnTo>
                  <a:lnTo>
                    <a:pt x="671026" y="548006"/>
                  </a:lnTo>
                  <a:lnTo>
                    <a:pt x="633841" y="520167"/>
                  </a:lnTo>
                  <a:lnTo>
                    <a:pt x="617572" y="510769"/>
                  </a:lnTo>
                  <a:lnTo>
                    <a:pt x="626507" y="488759"/>
                  </a:lnTo>
                  <a:lnTo>
                    <a:pt x="640528" y="441284"/>
                  </a:lnTo>
                  <a:lnTo>
                    <a:pt x="649698" y="389667"/>
                  </a:lnTo>
                  <a:lnTo>
                    <a:pt x="655353" y="337051"/>
                  </a:lnTo>
                  <a:lnTo>
                    <a:pt x="657962" y="284574"/>
                  </a:lnTo>
                  <a:lnTo>
                    <a:pt x="659019" y="235455"/>
                  </a:lnTo>
                  <a:lnTo>
                    <a:pt x="659037" y="212349"/>
                  </a:lnTo>
                  <a:lnTo>
                    <a:pt x="659037" y="7539"/>
                  </a:lnTo>
                  <a:close/>
                </a:path>
                <a:path w="1833244" h="582295">
                  <a:moveTo>
                    <a:pt x="219888" y="0"/>
                  </a:moveTo>
                  <a:lnTo>
                    <a:pt x="287739" y="74762"/>
                  </a:lnTo>
                  <a:lnTo>
                    <a:pt x="268992" y="81375"/>
                  </a:lnTo>
                  <a:lnTo>
                    <a:pt x="249822" y="87693"/>
                  </a:lnTo>
                  <a:lnTo>
                    <a:pt x="210255" y="99368"/>
                  </a:lnTo>
                  <a:lnTo>
                    <a:pt x="169798" y="109878"/>
                  </a:lnTo>
                  <a:lnTo>
                    <a:pt x="129420" y="119368"/>
                  </a:lnTo>
                  <a:lnTo>
                    <a:pt x="129420" y="192245"/>
                  </a:lnTo>
                  <a:lnTo>
                    <a:pt x="272033" y="192245"/>
                  </a:lnTo>
                  <a:lnTo>
                    <a:pt x="272033" y="280200"/>
                  </a:lnTo>
                  <a:lnTo>
                    <a:pt x="129420" y="280200"/>
                  </a:lnTo>
                  <a:lnTo>
                    <a:pt x="129420" y="392658"/>
                  </a:lnTo>
                  <a:lnTo>
                    <a:pt x="271405" y="366899"/>
                  </a:lnTo>
                  <a:lnTo>
                    <a:pt x="271303" y="377635"/>
                  </a:lnTo>
                  <a:lnTo>
                    <a:pt x="271457" y="388783"/>
                  </a:lnTo>
                  <a:lnTo>
                    <a:pt x="274206" y="434528"/>
                  </a:lnTo>
                  <a:lnTo>
                    <a:pt x="276431" y="452970"/>
                  </a:lnTo>
                  <a:lnTo>
                    <a:pt x="233826" y="461905"/>
                  </a:lnTo>
                  <a:lnTo>
                    <a:pt x="196473" y="469867"/>
                  </a:lnTo>
                  <a:lnTo>
                    <a:pt x="137482" y="482917"/>
                  </a:lnTo>
                  <a:lnTo>
                    <a:pt x="95782" y="493034"/>
                  </a:lnTo>
                  <a:lnTo>
                    <a:pt x="57382" y="504369"/>
                  </a:lnTo>
                  <a:lnTo>
                    <a:pt x="35810" y="513911"/>
                  </a:lnTo>
                  <a:lnTo>
                    <a:pt x="34298" y="507569"/>
                  </a:lnTo>
                  <a:lnTo>
                    <a:pt x="21687" y="465941"/>
                  </a:lnTo>
                  <a:lnTo>
                    <a:pt x="3810" y="423719"/>
                  </a:lnTo>
                  <a:lnTo>
                    <a:pt x="0" y="417160"/>
                  </a:lnTo>
                  <a:lnTo>
                    <a:pt x="6734" y="414013"/>
                  </a:lnTo>
                  <a:lnTo>
                    <a:pt x="35476" y="379955"/>
                  </a:lnTo>
                  <a:lnTo>
                    <a:pt x="36438" y="371297"/>
                  </a:lnTo>
                  <a:lnTo>
                    <a:pt x="36438" y="59055"/>
                  </a:lnTo>
                  <a:lnTo>
                    <a:pt x="61254" y="53205"/>
                  </a:lnTo>
                  <a:lnTo>
                    <a:pt x="110415" y="39854"/>
                  </a:lnTo>
                  <a:lnTo>
                    <a:pt x="158221" y="24442"/>
                  </a:lnTo>
                  <a:lnTo>
                    <a:pt x="200785" y="8265"/>
                  </a:lnTo>
                  <a:lnTo>
                    <a:pt x="21988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61687" y="6075207"/>
              <a:ext cx="1858372" cy="61066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5811036" y="4821004"/>
            <a:ext cx="2553970" cy="2553970"/>
            <a:chOff x="15811036" y="4821004"/>
            <a:chExt cx="2553970" cy="2553970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821507" y="4831475"/>
              <a:ext cx="2532802" cy="253280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821507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467770" y="5387940"/>
              <a:ext cx="1276400" cy="64569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6472587" y="5391772"/>
              <a:ext cx="1234440" cy="603885"/>
            </a:xfrm>
            <a:custGeom>
              <a:avLst/>
              <a:gdLst/>
              <a:ahLst/>
              <a:cxnLst/>
              <a:rect l="l" t="t" r="r" b="b"/>
              <a:pathLst>
                <a:path w="1234440" h="603885">
                  <a:moveTo>
                    <a:pt x="1015257" y="231197"/>
                  </a:moveTo>
                  <a:lnTo>
                    <a:pt x="921019" y="231197"/>
                  </a:lnTo>
                  <a:lnTo>
                    <a:pt x="913910" y="252223"/>
                  </a:lnTo>
                  <a:lnTo>
                    <a:pt x="906713" y="272740"/>
                  </a:lnTo>
                  <a:lnTo>
                    <a:pt x="892014" y="312241"/>
                  </a:lnTo>
                  <a:lnTo>
                    <a:pt x="877291" y="349099"/>
                  </a:lnTo>
                  <a:lnTo>
                    <a:pt x="862591" y="382606"/>
                  </a:lnTo>
                  <a:lnTo>
                    <a:pt x="877294" y="391440"/>
                  </a:lnTo>
                  <a:lnTo>
                    <a:pt x="921542" y="419358"/>
                  </a:lnTo>
                  <a:lnTo>
                    <a:pt x="965628" y="448690"/>
                  </a:lnTo>
                  <a:lnTo>
                    <a:pt x="980074" y="458624"/>
                  </a:lnTo>
                  <a:lnTo>
                    <a:pt x="966178" y="469462"/>
                  </a:lnTo>
                  <a:lnTo>
                    <a:pt x="918087" y="497262"/>
                  </a:lnTo>
                  <a:lnTo>
                    <a:pt x="880719" y="512104"/>
                  </a:lnTo>
                  <a:lnTo>
                    <a:pt x="838717" y="524591"/>
                  </a:lnTo>
                  <a:lnTo>
                    <a:pt x="846198" y="532637"/>
                  </a:lnTo>
                  <a:lnTo>
                    <a:pt x="874587" y="572623"/>
                  </a:lnTo>
                  <a:lnTo>
                    <a:pt x="889606" y="603751"/>
                  </a:lnTo>
                  <a:lnTo>
                    <a:pt x="915008" y="594738"/>
                  </a:lnTo>
                  <a:lnTo>
                    <a:pt x="961727" y="574905"/>
                  </a:lnTo>
                  <a:lnTo>
                    <a:pt x="1003011" y="552440"/>
                  </a:lnTo>
                  <a:lnTo>
                    <a:pt x="1039564" y="526754"/>
                  </a:lnTo>
                  <a:lnTo>
                    <a:pt x="1056093" y="512654"/>
                  </a:lnTo>
                  <a:lnTo>
                    <a:pt x="1213620" y="512654"/>
                  </a:lnTo>
                  <a:lnTo>
                    <a:pt x="1179964" y="487838"/>
                  </a:lnTo>
                  <a:lnTo>
                    <a:pt x="1147949" y="465221"/>
                  </a:lnTo>
                  <a:lnTo>
                    <a:pt x="1113264" y="441661"/>
                  </a:lnTo>
                  <a:lnTo>
                    <a:pt x="1124944" y="420734"/>
                  </a:lnTo>
                  <a:lnTo>
                    <a:pt x="1135632" y="398325"/>
                  </a:lnTo>
                  <a:lnTo>
                    <a:pt x="1138186" y="392029"/>
                  </a:lnTo>
                  <a:lnTo>
                    <a:pt x="1036617" y="392029"/>
                  </a:lnTo>
                  <a:lnTo>
                    <a:pt x="1021088" y="382115"/>
                  </a:lnTo>
                  <a:lnTo>
                    <a:pt x="1005440" y="372318"/>
                  </a:lnTo>
                  <a:lnTo>
                    <a:pt x="989675" y="362639"/>
                  </a:lnTo>
                  <a:lnTo>
                    <a:pt x="973792" y="353078"/>
                  </a:lnTo>
                  <a:lnTo>
                    <a:pt x="984511" y="323844"/>
                  </a:lnTo>
                  <a:lnTo>
                    <a:pt x="995069" y="293564"/>
                  </a:lnTo>
                  <a:lnTo>
                    <a:pt x="1005244" y="262904"/>
                  </a:lnTo>
                  <a:lnTo>
                    <a:pt x="1015257" y="231197"/>
                  </a:lnTo>
                  <a:close/>
                </a:path>
                <a:path w="1234440" h="603885">
                  <a:moveTo>
                    <a:pt x="1213620" y="512654"/>
                  </a:moveTo>
                  <a:lnTo>
                    <a:pt x="1056093" y="512654"/>
                  </a:lnTo>
                  <a:lnTo>
                    <a:pt x="1070993" y="523845"/>
                  </a:lnTo>
                  <a:lnTo>
                    <a:pt x="1085372" y="534800"/>
                  </a:lnTo>
                  <a:lnTo>
                    <a:pt x="1125274" y="566173"/>
                  </a:lnTo>
                  <a:lnTo>
                    <a:pt x="1159127" y="594327"/>
                  </a:lnTo>
                  <a:lnTo>
                    <a:pt x="1233889" y="528360"/>
                  </a:lnTo>
                  <a:lnTo>
                    <a:pt x="1221796" y="518878"/>
                  </a:lnTo>
                  <a:lnTo>
                    <a:pt x="1213620" y="512654"/>
                  </a:lnTo>
                  <a:close/>
                </a:path>
                <a:path w="1234440" h="603885">
                  <a:moveTo>
                    <a:pt x="1180487" y="231197"/>
                  </a:moveTo>
                  <a:lnTo>
                    <a:pt x="1088134" y="231197"/>
                  </a:lnTo>
                  <a:lnTo>
                    <a:pt x="1083914" y="255283"/>
                  </a:lnTo>
                  <a:lnTo>
                    <a:pt x="1079116" y="278211"/>
                  </a:lnTo>
                  <a:lnTo>
                    <a:pt x="1067820" y="320513"/>
                  </a:lnTo>
                  <a:lnTo>
                    <a:pt x="1053789" y="358392"/>
                  </a:lnTo>
                  <a:lnTo>
                    <a:pt x="1036617" y="392029"/>
                  </a:lnTo>
                  <a:lnTo>
                    <a:pt x="1138186" y="392029"/>
                  </a:lnTo>
                  <a:lnTo>
                    <a:pt x="1154003" y="349073"/>
                  </a:lnTo>
                  <a:lnTo>
                    <a:pt x="1168773" y="293564"/>
                  </a:lnTo>
                  <a:lnTo>
                    <a:pt x="1175065" y="262904"/>
                  </a:lnTo>
                  <a:lnTo>
                    <a:pt x="1180487" y="231197"/>
                  </a:lnTo>
                  <a:close/>
                </a:path>
                <a:path w="1234440" h="603885">
                  <a:moveTo>
                    <a:pt x="1228863" y="141985"/>
                  </a:moveTo>
                  <a:lnTo>
                    <a:pt x="841230" y="141985"/>
                  </a:lnTo>
                  <a:lnTo>
                    <a:pt x="841230" y="231197"/>
                  </a:lnTo>
                  <a:lnTo>
                    <a:pt x="1228863" y="231197"/>
                  </a:lnTo>
                  <a:lnTo>
                    <a:pt x="1228863" y="141985"/>
                  </a:lnTo>
                  <a:close/>
                </a:path>
                <a:path w="1234440" h="603885">
                  <a:moveTo>
                    <a:pt x="979446" y="1884"/>
                  </a:moveTo>
                  <a:lnTo>
                    <a:pt x="969684" y="53126"/>
                  </a:lnTo>
                  <a:lnTo>
                    <a:pt x="957444" y="106174"/>
                  </a:lnTo>
                  <a:lnTo>
                    <a:pt x="948033" y="141985"/>
                  </a:lnTo>
                  <a:lnTo>
                    <a:pt x="1041643" y="141985"/>
                  </a:lnTo>
                  <a:lnTo>
                    <a:pt x="1053982" y="92760"/>
                  </a:lnTo>
                  <a:lnTo>
                    <a:pt x="1065268" y="44318"/>
                  </a:lnTo>
                  <a:lnTo>
                    <a:pt x="1071799" y="12565"/>
                  </a:lnTo>
                  <a:lnTo>
                    <a:pt x="979446" y="1884"/>
                  </a:lnTo>
                  <a:close/>
                </a:path>
                <a:path w="1234440" h="603885">
                  <a:moveTo>
                    <a:pt x="825524" y="414647"/>
                  </a:moveTo>
                  <a:lnTo>
                    <a:pt x="741966" y="414647"/>
                  </a:lnTo>
                  <a:lnTo>
                    <a:pt x="741966" y="602494"/>
                  </a:lnTo>
                  <a:lnTo>
                    <a:pt x="825524" y="602494"/>
                  </a:lnTo>
                  <a:lnTo>
                    <a:pt x="825524" y="414647"/>
                  </a:lnTo>
                  <a:close/>
                </a:path>
                <a:path w="1234440" h="603885">
                  <a:moveTo>
                    <a:pt x="825524" y="222401"/>
                  </a:moveTo>
                  <a:lnTo>
                    <a:pt x="741966" y="222401"/>
                  </a:lnTo>
                  <a:lnTo>
                    <a:pt x="741966" y="303446"/>
                  </a:lnTo>
                  <a:lnTo>
                    <a:pt x="680607" y="354020"/>
                  </a:lnTo>
                  <a:lnTo>
                    <a:pt x="666350" y="365368"/>
                  </a:lnTo>
                  <a:lnTo>
                    <a:pt x="653095" y="375695"/>
                  </a:lnTo>
                  <a:lnTo>
                    <a:pt x="640821" y="385001"/>
                  </a:lnTo>
                  <a:lnTo>
                    <a:pt x="629509" y="393286"/>
                  </a:lnTo>
                  <a:lnTo>
                    <a:pt x="676000" y="473074"/>
                  </a:lnTo>
                  <a:lnTo>
                    <a:pt x="692164" y="459017"/>
                  </a:lnTo>
                  <a:lnTo>
                    <a:pt x="741966" y="414647"/>
                  </a:lnTo>
                  <a:lnTo>
                    <a:pt x="825524" y="414647"/>
                  </a:lnTo>
                  <a:lnTo>
                    <a:pt x="825524" y="222401"/>
                  </a:lnTo>
                  <a:close/>
                </a:path>
                <a:path w="1234440" h="603885">
                  <a:moveTo>
                    <a:pt x="699245" y="88583"/>
                  </a:moveTo>
                  <a:lnTo>
                    <a:pt x="629509" y="126907"/>
                  </a:lnTo>
                  <a:lnTo>
                    <a:pt x="637997" y="142770"/>
                  </a:lnTo>
                  <a:lnTo>
                    <a:pt x="646498" y="158934"/>
                  </a:lnTo>
                  <a:lnTo>
                    <a:pt x="672299" y="209473"/>
                  </a:lnTo>
                  <a:lnTo>
                    <a:pt x="691706" y="252557"/>
                  </a:lnTo>
                  <a:lnTo>
                    <a:pt x="741966" y="222401"/>
                  </a:lnTo>
                  <a:lnTo>
                    <a:pt x="825524" y="222401"/>
                  </a:lnTo>
                  <a:lnTo>
                    <a:pt x="825524" y="161461"/>
                  </a:lnTo>
                  <a:lnTo>
                    <a:pt x="741966" y="161461"/>
                  </a:lnTo>
                  <a:lnTo>
                    <a:pt x="736682" y="152115"/>
                  </a:lnTo>
                  <a:lnTo>
                    <a:pt x="731292" y="142690"/>
                  </a:lnTo>
                  <a:lnTo>
                    <a:pt x="725917" y="133425"/>
                  </a:lnTo>
                  <a:lnTo>
                    <a:pt x="714898" y="114793"/>
                  </a:lnTo>
                  <a:lnTo>
                    <a:pt x="704332" y="97045"/>
                  </a:lnTo>
                  <a:lnTo>
                    <a:pt x="699245" y="88583"/>
                  </a:lnTo>
                  <a:close/>
                </a:path>
                <a:path w="1234440" h="603885">
                  <a:moveTo>
                    <a:pt x="825524" y="5654"/>
                  </a:moveTo>
                  <a:lnTo>
                    <a:pt x="741966" y="5654"/>
                  </a:lnTo>
                  <a:lnTo>
                    <a:pt x="741966" y="161461"/>
                  </a:lnTo>
                  <a:lnTo>
                    <a:pt x="825524" y="161461"/>
                  </a:lnTo>
                  <a:lnTo>
                    <a:pt x="825524" y="5654"/>
                  </a:lnTo>
                  <a:close/>
                </a:path>
                <a:path w="1234440" h="603885">
                  <a:moveTo>
                    <a:pt x="422118" y="475482"/>
                  </a:moveTo>
                  <a:lnTo>
                    <a:pt x="302189" y="475482"/>
                  </a:lnTo>
                  <a:lnTo>
                    <a:pt x="321963" y="502142"/>
                  </a:lnTo>
                  <a:lnTo>
                    <a:pt x="369952" y="545763"/>
                  </a:lnTo>
                  <a:lnTo>
                    <a:pt x="430009" y="576744"/>
                  </a:lnTo>
                  <a:lnTo>
                    <a:pt x="506728" y="597205"/>
                  </a:lnTo>
                  <a:lnTo>
                    <a:pt x="551606" y="603646"/>
                  </a:lnTo>
                  <a:lnTo>
                    <a:pt x="556535" y="593262"/>
                  </a:lnTo>
                  <a:lnTo>
                    <a:pt x="562221" y="582377"/>
                  </a:lnTo>
                  <a:lnTo>
                    <a:pt x="583514" y="547560"/>
                  </a:lnTo>
                  <a:lnTo>
                    <a:pt x="606264" y="518832"/>
                  </a:lnTo>
                  <a:lnTo>
                    <a:pt x="571240" y="516356"/>
                  </a:lnTo>
                  <a:lnTo>
                    <a:pt x="509243" y="507361"/>
                  </a:lnTo>
                  <a:lnTo>
                    <a:pt x="457844" y="492794"/>
                  </a:lnTo>
                  <a:lnTo>
                    <a:pt x="435706" y="483165"/>
                  </a:lnTo>
                  <a:lnTo>
                    <a:pt x="422118" y="475482"/>
                  </a:lnTo>
                  <a:close/>
                </a:path>
                <a:path w="1234440" h="603885">
                  <a:moveTo>
                    <a:pt x="398312" y="459148"/>
                  </a:moveTo>
                  <a:lnTo>
                    <a:pt x="195386" y="459148"/>
                  </a:lnTo>
                  <a:lnTo>
                    <a:pt x="182095" y="469278"/>
                  </a:lnTo>
                  <a:lnTo>
                    <a:pt x="165937" y="478624"/>
                  </a:lnTo>
                  <a:lnTo>
                    <a:pt x="125022" y="494958"/>
                  </a:lnTo>
                  <a:lnTo>
                    <a:pt x="70442" y="508466"/>
                  </a:lnTo>
                  <a:lnTo>
                    <a:pt x="0" y="519460"/>
                  </a:lnTo>
                  <a:lnTo>
                    <a:pt x="6869" y="527940"/>
                  </a:lnTo>
                  <a:lnTo>
                    <a:pt x="33052" y="570442"/>
                  </a:lnTo>
                  <a:lnTo>
                    <a:pt x="45862" y="601761"/>
                  </a:lnTo>
                  <a:lnTo>
                    <a:pt x="98673" y="591811"/>
                  </a:lnTo>
                  <a:lnTo>
                    <a:pt x="144956" y="580191"/>
                  </a:lnTo>
                  <a:lnTo>
                    <a:pt x="184701" y="566923"/>
                  </a:lnTo>
                  <a:lnTo>
                    <a:pt x="245602" y="535515"/>
                  </a:lnTo>
                  <a:lnTo>
                    <a:pt x="287738" y="497234"/>
                  </a:lnTo>
                  <a:lnTo>
                    <a:pt x="302189" y="475482"/>
                  </a:lnTo>
                  <a:lnTo>
                    <a:pt x="422118" y="475482"/>
                  </a:lnTo>
                  <a:lnTo>
                    <a:pt x="415865" y="471947"/>
                  </a:lnTo>
                  <a:lnTo>
                    <a:pt x="398312" y="459148"/>
                  </a:lnTo>
                  <a:close/>
                </a:path>
                <a:path w="1234440" h="603885">
                  <a:moveTo>
                    <a:pt x="576108" y="378208"/>
                  </a:moveTo>
                  <a:lnTo>
                    <a:pt x="35810" y="378208"/>
                  </a:lnTo>
                  <a:lnTo>
                    <a:pt x="35810" y="459148"/>
                  </a:lnTo>
                  <a:lnTo>
                    <a:pt x="576108" y="459148"/>
                  </a:lnTo>
                  <a:lnTo>
                    <a:pt x="576108" y="378208"/>
                  </a:lnTo>
                  <a:close/>
                </a:path>
                <a:path w="1234440" h="603885">
                  <a:moveTo>
                    <a:pt x="335487" y="354858"/>
                  </a:moveTo>
                  <a:lnTo>
                    <a:pt x="238736" y="354858"/>
                  </a:lnTo>
                  <a:lnTo>
                    <a:pt x="238107" y="358941"/>
                  </a:lnTo>
                  <a:lnTo>
                    <a:pt x="237584" y="362920"/>
                  </a:lnTo>
                  <a:lnTo>
                    <a:pt x="236746" y="370669"/>
                  </a:lnTo>
                  <a:lnTo>
                    <a:pt x="236223" y="374438"/>
                  </a:lnTo>
                  <a:lnTo>
                    <a:pt x="235594" y="378208"/>
                  </a:lnTo>
                  <a:lnTo>
                    <a:pt x="332345" y="378208"/>
                  </a:lnTo>
                  <a:lnTo>
                    <a:pt x="332974" y="374438"/>
                  </a:lnTo>
                  <a:lnTo>
                    <a:pt x="333497" y="370669"/>
                  </a:lnTo>
                  <a:lnTo>
                    <a:pt x="334335" y="362920"/>
                  </a:lnTo>
                  <a:lnTo>
                    <a:pt x="334858" y="358941"/>
                  </a:lnTo>
                  <a:lnTo>
                    <a:pt x="335487" y="354858"/>
                  </a:lnTo>
                  <a:close/>
                </a:path>
                <a:path w="1234440" h="603885">
                  <a:moveTo>
                    <a:pt x="592442" y="275803"/>
                  </a:moveTo>
                  <a:lnTo>
                    <a:pt x="15078" y="275803"/>
                  </a:lnTo>
                  <a:lnTo>
                    <a:pt x="15078" y="354858"/>
                  </a:lnTo>
                  <a:lnTo>
                    <a:pt x="592442" y="354858"/>
                  </a:lnTo>
                  <a:lnTo>
                    <a:pt x="592442" y="275803"/>
                  </a:lnTo>
                  <a:close/>
                </a:path>
                <a:path w="1234440" h="603885">
                  <a:moveTo>
                    <a:pt x="346167" y="253709"/>
                  </a:moveTo>
                  <a:lnTo>
                    <a:pt x="251929" y="253709"/>
                  </a:lnTo>
                  <a:lnTo>
                    <a:pt x="251929" y="275803"/>
                  </a:lnTo>
                  <a:lnTo>
                    <a:pt x="346167" y="275803"/>
                  </a:lnTo>
                  <a:lnTo>
                    <a:pt x="346167" y="253709"/>
                  </a:lnTo>
                  <a:close/>
                </a:path>
                <a:path w="1234440" h="603885">
                  <a:moveTo>
                    <a:pt x="534643" y="177795"/>
                  </a:moveTo>
                  <a:lnTo>
                    <a:pt x="70364" y="177795"/>
                  </a:lnTo>
                  <a:lnTo>
                    <a:pt x="70364" y="253709"/>
                  </a:lnTo>
                  <a:lnTo>
                    <a:pt x="534643" y="253709"/>
                  </a:lnTo>
                  <a:lnTo>
                    <a:pt x="534643" y="177795"/>
                  </a:lnTo>
                  <a:close/>
                </a:path>
                <a:path w="1234440" h="603885">
                  <a:moveTo>
                    <a:pt x="346167" y="156958"/>
                  </a:moveTo>
                  <a:lnTo>
                    <a:pt x="251929" y="156958"/>
                  </a:lnTo>
                  <a:lnTo>
                    <a:pt x="251929" y="177795"/>
                  </a:lnTo>
                  <a:lnTo>
                    <a:pt x="346167" y="177795"/>
                  </a:lnTo>
                  <a:lnTo>
                    <a:pt x="346167" y="156958"/>
                  </a:lnTo>
                  <a:close/>
                </a:path>
                <a:path w="1234440" h="603885">
                  <a:moveTo>
                    <a:pt x="557888" y="77275"/>
                  </a:moveTo>
                  <a:lnTo>
                    <a:pt x="42721" y="77275"/>
                  </a:lnTo>
                  <a:lnTo>
                    <a:pt x="42721" y="156958"/>
                  </a:lnTo>
                  <a:lnTo>
                    <a:pt x="557888" y="156958"/>
                  </a:lnTo>
                  <a:lnTo>
                    <a:pt x="557888" y="77275"/>
                  </a:lnTo>
                  <a:close/>
                </a:path>
                <a:path w="1234440" h="603885">
                  <a:moveTo>
                    <a:pt x="199784" y="0"/>
                  </a:moveTo>
                  <a:lnTo>
                    <a:pt x="118111" y="31412"/>
                  </a:lnTo>
                  <a:lnTo>
                    <a:pt x="121920" y="36556"/>
                  </a:lnTo>
                  <a:lnTo>
                    <a:pt x="125650" y="41935"/>
                  </a:lnTo>
                  <a:lnTo>
                    <a:pt x="145754" y="77275"/>
                  </a:lnTo>
                  <a:lnTo>
                    <a:pt x="226799" y="77275"/>
                  </a:lnTo>
                  <a:lnTo>
                    <a:pt x="243133" y="70364"/>
                  </a:lnTo>
                  <a:lnTo>
                    <a:pt x="239794" y="62157"/>
                  </a:lnTo>
                  <a:lnTo>
                    <a:pt x="235655" y="53401"/>
                  </a:lnTo>
                  <a:lnTo>
                    <a:pt x="213200" y="16805"/>
                  </a:lnTo>
                  <a:lnTo>
                    <a:pt x="206634" y="8206"/>
                  </a:lnTo>
                  <a:lnTo>
                    <a:pt x="199784" y="0"/>
                  </a:lnTo>
                  <a:close/>
                </a:path>
                <a:path w="1234440" h="603885">
                  <a:moveTo>
                    <a:pt x="389516" y="0"/>
                  </a:moveTo>
                  <a:lnTo>
                    <a:pt x="371507" y="38846"/>
                  </a:lnTo>
                  <a:lnTo>
                    <a:pt x="349308" y="77275"/>
                  </a:lnTo>
                  <a:lnTo>
                    <a:pt x="451713" y="77275"/>
                  </a:lnTo>
                  <a:lnTo>
                    <a:pt x="474787" y="44566"/>
                  </a:lnTo>
                  <a:lnTo>
                    <a:pt x="488780" y="23245"/>
                  </a:lnTo>
                  <a:lnTo>
                    <a:pt x="38951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434442" y="5611033"/>
              <a:ext cx="138215" cy="18470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60231" y="5379103"/>
              <a:ext cx="1259019" cy="62950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543160" y="6067626"/>
              <a:ext cx="1196089" cy="64190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547349" y="6072171"/>
              <a:ext cx="1153795" cy="600075"/>
            </a:xfrm>
            <a:custGeom>
              <a:avLst/>
              <a:gdLst/>
              <a:ahLst/>
              <a:cxnLst/>
              <a:rect l="l" t="t" r="r" b="b"/>
              <a:pathLst>
                <a:path w="1153794" h="600075">
                  <a:moveTo>
                    <a:pt x="453598" y="38951"/>
                  </a:moveTo>
                  <a:lnTo>
                    <a:pt x="0" y="38951"/>
                  </a:lnTo>
                  <a:lnTo>
                    <a:pt x="0" y="593070"/>
                  </a:lnTo>
                  <a:lnTo>
                    <a:pt x="94237" y="593070"/>
                  </a:lnTo>
                  <a:lnTo>
                    <a:pt x="94237" y="551606"/>
                  </a:lnTo>
                  <a:lnTo>
                    <a:pt x="453598" y="551606"/>
                  </a:lnTo>
                  <a:lnTo>
                    <a:pt x="453598" y="459253"/>
                  </a:lnTo>
                  <a:lnTo>
                    <a:pt x="94237" y="459253"/>
                  </a:lnTo>
                  <a:lnTo>
                    <a:pt x="94237" y="336743"/>
                  </a:lnTo>
                  <a:lnTo>
                    <a:pt x="453598" y="336743"/>
                  </a:lnTo>
                  <a:lnTo>
                    <a:pt x="453598" y="246275"/>
                  </a:lnTo>
                  <a:lnTo>
                    <a:pt x="94237" y="246275"/>
                  </a:lnTo>
                  <a:lnTo>
                    <a:pt x="94237" y="131304"/>
                  </a:lnTo>
                  <a:lnTo>
                    <a:pt x="453598" y="131304"/>
                  </a:lnTo>
                  <a:lnTo>
                    <a:pt x="453598" y="38951"/>
                  </a:lnTo>
                  <a:close/>
                </a:path>
                <a:path w="1153794" h="600075">
                  <a:moveTo>
                    <a:pt x="453598" y="551606"/>
                  </a:moveTo>
                  <a:lnTo>
                    <a:pt x="354963" y="551606"/>
                  </a:lnTo>
                  <a:lnTo>
                    <a:pt x="354963" y="593070"/>
                  </a:lnTo>
                  <a:lnTo>
                    <a:pt x="453598" y="593070"/>
                  </a:lnTo>
                  <a:lnTo>
                    <a:pt x="453598" y="551606"/>
                  </a:lnTo>
                  <a:close/>
                </a:path>
                <a:path w="1153794" h="600075">
                  <a:moveTo>
                    <a:pt x="453598" y="336743"/>
                  </a:moveTo>
                  <a:lnTo>
                    <a:pt x="354963" y="336743"/>
                  </a:lnTo>
                  <a:lnTo>
                    <a:pt x="354963" y="459253"/>
                  </a:lnTo>
                  <a:lnTo>
                    <a:pt x="453598" y="459253"/>
                  </a:lnTo>
                  <a:lnTo>
                    <a:pt x="453598" y="336743"/>
                  </a:lnTo>
                  <a:close/>
                </a:path>
                <a:path w="1153794" h="600075">
                  <a:moveTo>
                    <a:pt x="453598" y="131304"/>
                  </a:moveTo>
                  <a:lnTo>
                    <a:pt x="354963" y="131304"/>
                  </a:lnTo>
                  <a:lnTo>
                    <a:pt x="354963" y="246275"/>
                  </a:lnTo>
                  <a:lnTo>
                    <a:pt x="453598" y="246275"/>
                  </a:lnTo>
                  <a:lnTo>
                    <a:pt x="453598" y="131304"/>
                  </a:lnTo>
                  <a:close/>
                </a:path>
                <a:path w="1153794" h="600075">
                  <a:moveTo>
                    <a:pt x="740710" y="286483"/>
                  </a:moveTo>
                  <a:lnTo>
                    <a:pt x="643959" y="286483"/>
                  </a:lnTo>
                  <a:lnTo>
                    <a:pt x="643959" y="599981"/>
                  </a:lnTo>
                  <a:lnTo>
                    <a:pt x="740710" y="599981"/>
                  </a:lnTo>
                  <a:lnTo>
                    <a:pt x="740710" y="397055"/>
                  </a:lnTo>
                  <a:lnTo>
                    <a:pt x="948033" y="397055"/>
                  </a:lnTo>
                  <a:lnTo>
                    <a:pt x="948033" y="366899"/>
                  </a:lnTo>
                  <a:lnTo>
                    <a:pt x="740710" y="366899"/>
                  </a:lnTo>
                  <a:lnTo>
                    <a:pt x="740710" y="286483"/>
                  </a:lnTo>
                  <a:close/>
                </a:path>
                <a:path w="1153794" h="600075">
                  <a:moveTo>
                    <a:pt x="948033" y="414647"/>
                  </a:moveTo>
                  <a:lnTo>
                    <a:pt x="848769" y="414647"/>
                  </a:lnTo>
                  <a:lnTo>
                    <a:pt x="848805" y="455483"/>
                  </a:lnTo>
                  <a:lnTo>
                    <a:pt x="853874" y="519120"/>
                  </a:lnTo>
                  <a:lnTo>
                    <a:pt x="871387" y="560925"/>
                  </a:lnTo>
                  <a:lnTo>
                    <a:pt x="904998" y="583241"/>
                  </a:lnTo>
                  <a:lnTo>
                    <a:pt x="958086" y="589929"/>
                  </a:lnTo>
                  <a:lnTo>
                    <a:pt x="1039758" y="589929"/>
                  </a:lnTo>
                  <a:lnTo>
                    <a:pt x="1090398" y="580270"/>
                  </a:lnTo>
                  <a:lnTo>
                    <a:pt x="1123525" y="549721"/>
                  </a:lnTo>
                  <a:lnTo>
                    <a:pt x="1142105" y="499356"/>
                  </a:lnTo>
                  <a:lnTo>
                    <a:pt x="962274" y="499356"/>
                  </a:lnTo>
                  <a:lnTo>
                    <a:pt x="955258" y="496948"/>
                  </a:lnTo>
                  <a:lnTo>
                    <a:pt x="952117" y="491503"/>
                  </a:lnTo>
                  <a:lnTo>
                    <a:pt x="950154" y="486184"/>
                  </a:lnTo>
                  <a:lnTo>
                    <a:pt x="948819" y="478401"/>
                  </a:lnTo>
                  <a:lnTo>
                    <a:pt x="948112" y="468164"/>
                  </a:lnTo>
                  <a:lnTo>
                    <a:pt x="948033" y="414647"/>
                  </a:lnTo>
                  <a:close/>
                </a:path>
                <a:path w="1153794" h="600075">
                  <a:moveTo>
                    <a:pt x="1029706" y="498832"/>
                  </a:moveTo>
                  <a:lnTo>
                    <a:pt x="973164" y="498832"/>
                  </a:lnTo>
                  <a:lnTo>
                    <a:pt x="962274" y="499356"/>
                  </a:lnTo>
                  <a:lnTo>
                    <a:pt x="1142105" y="499356"/>
                  </a:lnTo>
                  <a:lnTo>
                    <a:pt x="1142165" y="499147"/>
                  </a:lnTo>
                  <a:lnTo>
                    <a:pt x="1037769" y="499147"/>
                  </a:lnTo>
                  <a:lnTo>
                    <a:pt x="1029706" y="498832"/>
                  </a:lnTo>
                  <a:close/>
                </a:path>
                <a:path w="1153794" h="600075">
                  <a:moveTo>
                    <a:pt x="1063004" y="372554"/>
                  </a:moveTo>
                  <a:lnTo>
                    <a:pt x="1060713" y="417199"/>
                  </a:lnTo>
                  <a:lnTo>
                    <a:pt x="1056103" y="463202"/>
                  </a:lnTo>
                  <a:lnTo>
                    <a:pt x="1037769" y="499147"/>
                  </a:lnTo>
                  <a:lnTo>
                    <a:pt x="1142165" y="499147"/>
                  </a:lnTo>
                  <a:lnTo>
                    <a:pt x="1143146" y="495691"/>
                  </a:lnTo>
                  <a:lnTo>
                    <a:pt x="1149470" y="459076"/>
                  </a:lnTo>
                  <a:lnTo>
                    <a:pt x="1153472" y="415903"/>
                  </a:lnTo>
                  <a:lnTo>
                    <a:pt x="1142794" y="412862"/>
                  </a:lnTo>
                  <a:lnTo>
                    <a:pt x="1131496" y="408927"/>
                  </a:lnTo>
                  <a:lnTo>
                    <a:pt x="1094735" y="392211"/>
                  </a:lnTo>
                  <a:lnTo>
                    <a:pt x="1072704" y="379289"/>
                  </a:lnTo>
                  <a:lnTo>
                    <a:pt x="1063004" y="372554"/>
                  </a:lnTo>
                  <a:close/>
                </a:path>
                <a:path w="1153794" h="600075">
                  <a:moveTo>
                    <a:pt x="948033" y="397055"/>
                  </a:moveTo>
                  <a:lnTo>
                    <a:pt x="740710" y="397055"/>
                  </a:lnTo>
                  <a:lnTo>
                    <a:pt x="747383" y="403533"/>
                  </a:lnTo>
                  <a:lnTo>
                    <a:pt x="753890" y="410079"/>
                  </a:lnTo>
                  <a:lnTo>
                    <a:pt x="781957" y="441817"/>
                  </a:lnTo>
                  <a:lnTo>
                    <a:pt x="785944" y="447316"/>
                  </a:lnTo>
                  <a:lnTo>
                    <a:pt x="801474" y="440032"/>
                  </a:lnTo>
                  <a:lnTo>
                    <a:pt x="817121" y="432159"/>
                  </a:lnTo>
                  <a:lnTo>
                    <a:pt x="832886" y="423697"/>
                  </a:lnTo>
                  <a:lnTo>
                    <a:pt x="848769" y="414647"/>
                  </a:lnTo>
                  <a:lnTo>
                    <a:pt x="948033" y="414647"/>
                  </a:lnTo>
                  <a:lnTo>
                    <a:pt x="948033" y="397055"/>
                  </a:lnTo>
                  <a:close/>
                </a:path>
                <a:path w="1153794" h="600075">
                  <a:moveTo>
                    <a:pt x="948033" y="11936"/>
                  </a:moveTo>
                  <a:lnTo>
                    <a:pt x="848769" y="11936"/>
                  </a:lnTo>
                  <a:lnTo>
                    <a:pt x="848769" y="301561"/>
                  </a:lnTo>
                  <a:lnTo>
                    <a:pt x="835108" y="311240"/>
                  </a:lnTo>
                  <a:lnTo>
                    <a:pt x="794321" y="337686"/>
                  </a:lnTo>
                  <a:lnTo>
                    <a:pt x="753961" y="360258"/>
                  </a:lnTo>
                  <a:lnTo>
                    <a:pt x="740710" y="366899"/>
                  </a:lnTo>
                  <a:lnTo>
                    <a:pt x="948033" y="366899"/>
                  </a:lnTo>
                  <a:lnTo>
                    <a:pt x="948033" y="347423"/>
                  </a:lnTo>
                  <a:lnTo>
                    <a:pt x="975106" y="325768"/>
                  </a:lnTo>
                  <a:lnTo>
                    <a:pt x="1001815" y="302896"/>
                  </a:lnTo>
                  <a:lnTo>
                    <a:pt x="1028150" y="278806"/>
                  </a:lnTo>
                  <a:lnTo>
                    <a:pt x="1054104" y="253500"/>
                  </a:lnTo>
                  <a:lnTo>
                    <a:pt x="1079491" y="226956"/>
                  </a:lnTo>
                  <a:lnTo>
                    <a:pt x="1086866" y="218632"/>
                  </a:lnTo>
                  <a:lnTo>
                    <a:pt x="948033" y="218632"/>
                  </a:lnTo>
                  <a:lnTo>
                    <a:pt x="948033" y="11936"/>
                  </a:lnTo>
                  <a:close/>
                </a:path>
                <a:path w="1153794" h="600075">
                  <a:moveTo>
                    <a:pt x="708041" y="0"/>
                  </a:moveTo>
                  <a:lnTo>
                    <a:pt x="678120" y="64840"/>
                  </a:lnTo>
                  <a:lnTo>
                    <a:pt x="640818" y="126383"/>
                  </a:lnTo>
                  <a:lnTo>
                    <a:pt x="598332" y="181617"/>
                  </a:lnTo>
                  <a:lnTo>
                    <a:pt x="552862" y="227427"/>
                  </a:lnTo>
                  <a:lnTo>
                    <a:pt x="557555" y="233551"/>
                  </a:lnTo>
                  <a:lnTo>
                    <a:pt x="578918" y="265410"/>
                  </a:lnTo>
                  <a:lnTo>
                    <a:pt x="599662" y="300535"/>
                  </a:lnTo>
                  <a:lnTo>
                    <a:pt x="610662" y="321665"/>
                  </a:lnTo>
                  <a:lnTo>
                    <a:pt x="616316" y="316220"/>
                  </a:lnTo>
                  <a:lnTo>
                    <a:pt x="621865" y="310671"/>
                  </a:lnTo>
                  <a:lnTo>
                    <a:pt x="627310" y="304702"/>
                  </a:lnTo>
                  <a:lnTo>
                    <a:pt x="632755" y="298839"/>
                  </a:lnTo>
                  <a:lnTo>
                    <a:pt x="638305" y="292765"/>
                  </a:lnTo>
                  <a:lnTo>
                    <a:pt x="643959" y="286483"/>
                  </a:lnTo>
                  <a:lnTo>
                    <a:pt x="740710" y="286483"/>
                  </a:lnTo>
                  <a:lnTo>
                    <a:pt x="740710" y="150152"/>
                  </a:lnTo>
                  <a:lnTo>
                    <a:pt x="749288" y="135391"/>
                  </a:lnTo>
                  <a:lnTo>
                    <a:pt x="757581" y="120493"/>
                  </a:lnTo>
                  <a:lnTo>
                    <a:pt x="780658" y="75169"/>
                  </a:lnTo>
                  <a:lnTo>
                    <a:pt x="801022" y="30156"/>
                  </a:lnTo>
                  <a:lnTo>
                    <a:pt x="708041" y="0"/>
                  </a:lnTo>
                  <a:close/>
                </a:path>
                <a:path w="1153794" h="600075">
                  <a:moveTo>
                    <a:pt x="1063004" y="79788"/>
                  </a:moveTo>
                  <a:lnTo>
                    <a:pt x="1037245" y="117090"/>
                  </a:lnTo>
                  <a:lnTo>
                    <a:pt x="1009288" y="152665"/>
                  </a:lnTo>
                  <a:lnTo>
                    <a:pt x="979446" y="186551"/>
                  </a:lnTo>
                  <a:lnTo>
                    <a:pt x="948033" y="218632"/>
                  </a:lnTo>
                  <a:lnTo>
                    <a:pt x="1086866" y="218632"/>
                  </a:lnTo>
                  <a:lnTo>
                    <a:pt x="1103984" y="199313"/>
                  </a:lnTo>
                  <a:lnTo>
                    <a:pt x="1127594" y="170570"/>
                  </a:lnTo>
                  <a:lnTo>
                    <a:pt x="1150331" y="140728"/>
                  </a:lnTo>
                  <a:lnTo>
                    <a:pt x="1063004" y="7978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641587" y="6203475"/>
              <a:ext cx="260985" cy="328295"/>
            </a:xfrm>
            <a:custGeom>
              <a:avLst/>
              <a:gdLst/>
              <a:ahLst/>
              <a:cxnLst/>
              <a:rect l="l" t="t" r="r" b="b"/>
              <a:pathLst>
                <a:path w="260984" h="328295">
                  <a:moveTo>
                    <a:pt x="0" y="205438"/>
                  </a:moveTo>
                  <a:lnTo>
                    <a:pt x="0" y="327948"/>
                  </a:lnTo>
                  <a:lnTo>
                    <a:pt x="260725" y="327948"/>
                  </a:lnTo>
                  <a:lnTo>
                    <a:pt x="260725" y="205438"/>
                  </a:lnTo>
                  <a:lnTo>
                    <a:pt x="0" y="205438"/>
                  </a:lnTo>
                  <a:close/>
                </a:path>
                <a:path w="260984" h="328295">
                  <a:moveTo>
                    <a:pt x="0" y="0"/>
                  </a:moveTo>
                  <a:lnTo>
                    <a:pt x="0" y="114970"/>
                  </a:lnTo>
                  <a:lnTo>
                    <a:pt x="260725" y="114970"/>
                  </a:lnTo>
                  <a:lnTo>
                    <a:pt x="26072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534365" y="6060129"/>
              <a:ext cx="1178602" cy="624483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1835546" y="7517258"/>
            <a:ext cx="2553970" cy="2553970"/>
            <a:chOff x="1835546" y="7517258"/>
            <a:chExt cx="2553970" cy="2553970"/>
          </a:xfrm>
        </p:grpSpPr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6017" y="7527729"/>
              <a:ext cx="2524936" cy="252493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84601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71242" y="8423649"/>
              <a:ext cx="1890832" cy="64445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64122" y="8416079"/>
              <a:ext cx="1871775" cy="625740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4641743" y="7517258"/>
            <a:ext cx="2553970" cy="2553970"/>
            <a:chOff x="4641743" y="7517258"/>
            <a:chExt cx="2553970" cy="2553970"/>
          </a:xfrm>
        </p:grpSpPr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52214" y="7527729"/>
              <a:ext cx="2532802" cy="253280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652214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94917" y="7748926"/>
              <a:ext cx="1280275" cy="63940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350565" y="214862"/>
                  </a:moveTo>
                  <a:lnTo>
                    <a:pt x="255070" y="214862"/>
                  </a:lnTo>
                  <a:lnTo>
                    <a:pt x="255070" y="596840"/>
                  </a:lnTo>
                  <a:lnTo>
                    <a:pt x="350565" y="596840"/>
                  </a:lnTo>
                  <a:lnTo>
                    <a:pt x="350565" y="214862"/>
                  </a:lnTo>
                  <a:close/>
                </a:path>
                <a:path w="1237615" h="597534">
                  <a:moveTo>
                    <a:pt x="452571" y="141356"/>
                  </a:moveTo>
                  <a:lnTo>
                    <a:pt x="307215" y="141356"/>
                  </a:lnTo>
                  <a:lnTo>
                    <a:pt x="345540" y="176715"/>
                  </a:lnTo>
                  <a:lnTo>
                    <a:pt x="381205" y="207402"/>
                  </a:lnTo>
                  <a:lnTo>
                    <a:pt x="414220" y="233415"/>
                  </a:lnTo>
                  <a:lnTo>
                    <a:pt x="472647" y="272529"/>
                  </a:lnTo>
                  <a:lnTo>
                    <a:pt x="522708" y="300300"/>
                  </a:lnTo>
                  <a:lnTo>
                    <a:pt x="544695" y="310357"/>
                  </a:lnTo>
                  <a:lnTo>
                    <a:pt x="550671" y="298441"/>
                  </a:lnTo>
                  <a:lnTo>
                    <a:pt x="557522" y="286588"/>
                  </a:lnTo>
                  <a:lnTo>
                    <a:pt x="583382" y="251335"/>
                  </a:lnTo>
                  <a:lnTo>
                    <a:pt x="611918" y="222401"/>
                  </a:lnTo>
                  <a:lnTo>
                    <a:pt x="588435" y="214664"/>
                  </a:lnTo>
                  <a:lnTo>
                    <a:pt x="562744" y="204169"/>
                  </a:lnTo>
                  <a:lnTo>
                    <a:pt x="534834" y="190905"/>
                  </a:lnTo>
                  <a:lnTo>
                    <a:pt x="504696" y="174863"/>
                  </a:lnTo>
                  <a:lnTo>
                    <a:pt x="472475" y="155252"/>
                  </a:lnTo>
                  <a:lnTo>
                    <a:pt x="452571" y="1413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273504" y="38678"/>
                  </a:lnTo>
                  <a:lnTo>
                    <a:pt x="243042" y="73989"/>
                  </a:lnTo>
                  <a:lnTo>
                    <a:pt x="208908" y="105944"/>
                  </a:lnTo>
                  <a:lnTo>
                    <a:pt x="171094" y="134550"/>
                  </a:lnTo>
                  <a:lnTo>
                    <a:pt x="130711" y="160052"/>
                  </a:lnTo>
                  <a:lnTo>
                    <a:pt x="88727" y="182677"/>
                  </a:lnTo>
                  <a:lnTo>
                    <a:pt x="45154" y="202416"/>
                  </a:lnTo>
                  <a:lnTo>
                    <a:pt x="0" y="219260"/>
                  </a:lnTo>
                  <a:lnTo>
                    <a:pt x="9780" y="229250"/>
                  </a:lnTo>
                  <a:lnTo>
                    <a:pt x="37904" y="263028"/>
                  </a:lnTo>
                  <a:lnTo>
                    <a:pt x="61176" y="298482"/>
                  </a:lnTo>
                  <a:lnTo>
                    <a:pt x="67223" y="309728"/>
                  </a:lnTo>
                  <a:lnTo>
                    <a:pt x="100108" y="294004"/>
                  </a:lnTo>
                  <a:lnTo>
                    <a:pt x="163875" y="258236"/>
                  </a:lnTo>
                  <a:lnTo>
                    <a:pt x="224757" y="216600"/>
                  </a:lnTo>
                  <a:lnTo>
                    <a:pt x="280986" y="168152"/>
                  </a:lnTo>
                  <a:lnTo>
                    <a:pt x="307215" y="141356"/>
                  </a:lnTo>
                  <a:lnTo>
                    <a:pt x="452571" y="141356"/>
                  </a:lnTo>
                  <a:lnTo>
                    <a:pt x="438154" y="131291"/>
                  </a:lnTo>
                  <a:lnTo>
                    <a:pt x="401712" y="102992"/>
                  </a:lnTo>
                  <a:lnTo>
                    <a:pt x="363130" y="70364"/>
                  </a:lnTo>
                  <a:lnTo>
                    <a:pt x="368175" y="62687"/>
                  </a:lnTo>
                  <a:lnTo>
                    <a:pt x="373103" y="54893"/>
                  </a:lnTo>
                  <a:lnTo>
                    <a:pt x="377913" y="46981"/>
                  </a:lnTo>
                  <a:lnTo>
                    <a:pt x="382606" y="38951"/>
                  </a:lnTo>
                  <a:lnTo>
                    <a:pt x="300304" y="0"/>
                  </a:lnTo>
                  <a:close/>
                </a:path>
                <a:path w="1237615" h="597534">
                  <a:moveTo>
                    <a:pt x="975677" y="1256"/>
                  </a:moveTo>
                  <a:lnTo>
                    <a:pt x="870130" y="1256"/>
                  </a:lnTo>
                  <a:lnTo>
                    <a:pt x="869934" y="24405"/>
                  </a:lnTo>
                  <a:lnTo>
                    <a:pt x="869345" y="50351"/>
                  </a:lnTo>
                  <a:lnTo>
                    <a:pt x="866989" y="110677"/>
                  </a:lnTo>
                  <a:lnTo>
                    <a:pt x="859594" y="178934"/>
                  </a:lnTo>
                  <a:lnTo>
                    <a:pt x="843953" y="251824"/>
                  </a:lnTo>
                  <a:lnTo>
                    <a:pt x="832189" y="289124"/>
                  </a:lnTo>
                  <a:lnTo>
                    <a:pt x="816676" y="325932"/>
                  </a:lnTo>
                  <a:lnTo>
                    <a:pt x="797393" y="362230"/>
                  </a:lnTo>
                  <a:lnTo>
                    <a:pt x="774321" y="397998"/>
                  </a:lnTo>
                  <a:lnTo>
                    <a:pt x="746619" y="432414"/>
                  </a:lnTo>
                  <a:lnTo>
                    <a:pt x="713459" y="464671"/>
                  </a:lnTo>
                  <a:lnTo>
                    <a:pt x="674842" y="494768"/>
                  </a:lnTo>
                  <a:lnTo>
                    <a:pt x="630766" y="522706"/>
                  </a:lnTo>
                  <a:lnTo>
                    <a:pt x="642331" y="530909"/>
                  </a:lnTo>
                  <a:lnTo>
                    <a:pt x="674534" y="558621"/>
                  </a:lnTo>
                  <a:lnTo>
                    <a:pt x="700641" y="587968"/>
                  </a:lnTo>
                  <a:lnTo>
                    <a:pt x="707413" y="597468"/>
                  </a:lnTo>
                  <a:lnTo>
                    <a:pt x="749779" y="568158"/>
                  </a:lnTo>
                  <a:lnTo>
                    <a:pt x="787659" y="536776"/>
                  </a:lnTo>
                  <a:lnTo>
                    <a:pt x="821043" y="503333"/>
                  </a:lnTo>
                  <a:lnTo>
                    <a:pt x="849921" y="467839"/>
                  </a:lnTo>
                  <a:lnTo>
                    <a:pt x="874793" y="431006"/>
                  </a:lnTo>
                  <a:lnTo>
                    <a:pt x="896307" y="393535"/>
                  </a:lnTo>
                  <a:lnTo>
                    <a:pt x="914445" y="355416"/>
                  </a:lnTo>
                  <a:lnTo>
                    <a:pt x="929186" y="316639"/>
                  </a:lnTo>
                  <a:lnTo>
                    <a:pt x="1030753" y="316639"/>
                  </a:lnTo>
                  <a:lnTo>
                    <a:pt x="1012793" y="277584"/>
                  </a:lnTo>
                  <a:lnTo>
                    <a:pt x="992761" y="220914"/>
                  </a:lnTo>
                  <a:lnTo>
                    <a:pt x="980251" y="168371"/>
                  </a:lnTo>
                  <a:lnTo>
                    <a:pt x="972712" y="124551"/>
                  </a:lnTo>
                  <a:lnTo>
                    <a:pt x="970651" y="106174"/>
                  </a:lnTo>
                  <a:lnTo>
                    <a:pt x="971750" y="91270"/>
                  </a:lnTo>
                  <a:lnTo>
                    <a:pt x="972692" y="76856"/>
                  </a:lnTo>
                  <a:lnTo>
                    <a:pt x="974616" y="36507"/>
                  </a:lnTo>
                  <a:lnTo>
                    <a:pt x="975402" y="12404"/>
                  </a:lnTo>
                  <a:lnTo>
                    <a:pt x="975677" y="1256"/>
                  </a:lnTo>
                  <a:close/>
                </a:path>
                <a:path w="1237615" h="597534">
                  <a:moveTo>
                    <a:pt x="1030753" y="316639"/>
                  </a:moveTo>
                  <a:lnTo>
                    <a:pt x="929186" y="316639"/>
                  </a:lnTo>
                  <a:lnTo>
                    <a:pt x="939393" y="342456"/>
                  </a:lnTo>
                  <a:lnTo>
                    <a:pt x="964481" y="393973"/>
                  </a:lnTo>
                  <a:lnTo>
                    <a:pt x="995889" y="444942"/>
                  </a:lnTo>
                  <a:lnTo>
                    <a:pt x="1034912" y="493046"/>
                  </a:lnTo>
                  <a:lnTo>
                    <a:pt x="1081930" y="537558"/>
                  </a:lnTo>
                  <a:lnTo>
                    <a:pt x="1138159" y="576124"/>
                  </a:lnTo>
                  <a:lnTo>
                    <a:pt x="1169807" y="593070"/>
                  </a:lnTo>
                  <a:lnTo>
                    <a:pt x="1175383" y="583079"/>
                  </a:lnTo>
                  <a:lnTo>
                    <a:pt x="1181901" y="572901"/>
                  </a:lnTo>
                  <a:lnTo>
                    <a:pt x="1206874" y="541696"/>
                  </a:lnTo>
                  <a:lnTo>
                    <a:pt x="1237030" y="513911"/>
                  </a:lnTo>
                  <a:lnTo>
                    <a:pt x="1198451" y="494140"/>
                  </a:lnTo>
                  <a:lnTo>
                    <a:pt x="1163603" y="472210"/>
                  </a:lnTo>
                  <a:lnTo>
                    <a:pt x="1132485" y="448121"/>
                  </a:lnTo>
                  <a:lnTo>
                    <a:pt x="1080947" y="394209"/>
                  </a:lnTo>
                  <a:lnTo>
                    <a:pt x="1041324" y="336881"/>
                  </a:lnTo>
                  <a:lnTo>
                    <a:pt x="1030753" y="31663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255070" y="214862"/>
                  </a:moveTo>
                  <a:lnTo>
                    <a:pt x="350565" y="214862"/>
                  </a:lnTo>
                  <a:lnTo>
                    <a:pt x="350565" y="596840"/>
                  </a:lnTo>
                  <a:lnTo>
                    <a:pt x="255070" y="596840"/>
                  </a:lnTo>
                  <a:lnTo>
                    <a:pt x="255070" y="214862"/>
                  </a:lnTo>
                  <a:close/>
                </a:path>
                <a:path w="1237615" h="597534">
                  <a:moveTo>
                    <a:pt x="870130" y="1256"/>
                  </a:moveTo>
                  <a:lnTo>
                    <a:pt x="975677" y="1256"/>
                  </a:lnTo>
                  <a:lnTo>
                    <a:pt x="975402" y="12404"/>
                  </a:lnTo>
                  <a:lnTo>
                    <a:pt x="973478" y="62913"/>
                  </a:lnTo>
                  <a:lnTo>
                    <a:pt x="970651" y="106174"/>
                  </a:lnTo>
                  <a:lnTo>
                    <a:pt x="972712" y="124551"/>
                  </a:lnTo>
                  <a:lnTo>
                    <a:pt x="980251" y="168371"/>
                  </a:lnTo>
                  <a:lnTo>
                    <a:pt x="992761" y="220914"/>
                  </a:lnTo>
                  <a:lnTo>
                    <a:pt x="1012793" y="277584"/>
                  </a:lnTo>
                  <a:lnTo>
                    <a:pt x="1041324" y="336881"/>
                  </a:lnTo>
                  <a:lnTo>
                    <a:pt x="1080947" y="394209"/>
                  </a:lnTo>
                  <a:lnTo>
                    <a:pt x="1132485" y="448121"/>
                  </a:lnTo>
                  <a:lnTo>
                    <a:pt x="1163603" y="472210"/>
                  </a:lnTo>
                  <a:lnTo>
                    <a:pt x="1198451" y="494140"/>
                  </a:lnTo>
                  <a:lnTo>
                    <a:pt x="1237030" y="513911"/>
                  </a:lnTo>
                  <a:lnTo>
                    <a:pt x="1226507" y="522649"/>
                  </a:lnTo>
                  <a:lnTo>
                    <a:pt x="1197764" y="552025"/>
                  </a:lnTo>
                  <a:lnTo>
                    <a:pt x="1175383" y="583079"/>
                  </a:lnTo>
                  <a:lnTo>
                    <a:pt x="1169807" y="593070"/>
                  </a:lnTo>
                  <a:lnTo>
                    <a:pt x="1138159" y="576124"/>
                  </a:lnTo>
                  <a:lnTo>
                    <a:pt x="1081930" y="537558"/>
                  </a:lnTo>
                  <a:lnTo>
                    <a:pt x="1034912" y="493046"/>
                  </a:lnTo>
                  <a:lnTo>
                    <a:pt x="995889" y="444942"/>
                  </a:lnTo>
                  <a:lnTo>
                    <a:pt x="964481" y="393973"/>
                  </a:lnTo>
                  <a:lnTo>
                    <a:pt x="939393" y="342456"/>
                  </a:lnTo>
                  <a:lnTo>
                    <a:pt x="929186" y="316639"/>
                  </a:lnTo>
                  <a:lnTo>
                    <a:pt x="914445" y="355416"/>
                  </a:lnTo>
                  <a:lnTo>
                    <a:pt x="896307" y="393535"/>
                  </a:lnTo>
                  <a:lnTo>
                    <a:pt x="874793" y="431006"/>
                  </a:lnTo>
                  <a:lnTo>
                    <a:pt x="849921" y="467839"/>
                  </a:lnTo>
                  <a:lnTo>
                    <a:pt x="821043" y="503333"/>
                  </a:lnTo>
                  <a:lnTo>
                    <a:pt x="787659" y="536776"/>
                  </a:lnTo>
                  <a:lnTo>
                    <a:pt x="749779" y="568158"/>
                  </a:lnTo>
                  <a:lnTo>
                    <a:pt x="707413" y="597468"/>
                  </a:lnTo>
                  <a:lnTo>
                    <a:pt x="700641" y="587968"/>
                  </a:lnTo>
                  <a:lnTo>
                    <a:pt x="692897" y="578320"/>
                  </a:lnTo>
                  <a:lnTo>
                    <a:pt x="664205" y="548887"/>
                  </a:lnTo>
                  <a:lnTo>
                    <a:pt x="630766" y="522706"/>
                  </a:lnTo>
                  <a:lnTo>
                    <a:pt x="674842" y="494768"/>
                  </a:lnTo>
                  <a:lnTo>
                    <a:pt x="713459" y="464671"/>
                  </a:lnTo>
                  <a:lnTo>
                    <a:pt x="746619" y="432414"/>
                  </a:lnTo>
                  <a:lnTo>
                    <a:pt x="774321" y="397998"/>
                  </a:lnTo>
                  <a:lnTo>
                    <a:pt x="797393" y="362230"/>
                  </a:lnTo>
                  <a:lnTo>
                    <a:pt x="816676" y="325932"/>
                  </a:lnTo>
                  <a:lnTo>
                    <a:pt x="832189" y="289124"/>
                  </a:lnTo>
                  <a:lnTo>
                    <a:pt x="843953" y="251824"/>
                  </a:lnTo>
                  <a:lnTo>
                    <a:pt x="859594" y="178934"/>
                  </a:lnTo>
                  <a:lnTo>
                    <a:pt x="866989" y="110677"/>
                  </a:lnTo>
                  <a:lnTo>
                    <a:pt x="869345" y="50351"/>
                  </a:lnTo>
                  <a:lnTo>
                    <a:pt x="869934" y="24405"/>
                  </a:lnTo>
                  <a:lnTo>
                    <a:pt x="870130" y="12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382606" y="38951"/>
                  </a:lnTo>
                  <a:lnTo>
                    <a:pt x="377913" y="46981"/>
                  </a:lnTo>
                  <a:lnTo>
                    <a:pt x="373103" y="54893"/>
                  </a:lnTo>
                  <a:lnTo>
                    <a:pt x="368175" y="62687"/>
                  </a:lnTo>
                  <a:lnTo>
                    <a:pt x="363130" y="70364"/>
                  </a:lnTo>
                  <a:lnTo>
                    <a:pt x="401712" y="102992"/>
                  </a:lnTo>
                  <a:lnTo>
                    <a:pt x="438154" y="131291"/>
                  </a:lnTo>
                  <a:lnTo>
                    <a:pt x="472475" y="155252"/>
                  </a:lnTo>
                  <a:lnTo>
                    <a:pt x="534834" y="190905"/>
                  </a:lnTo>
                  <a:lnTo>
                    <a:pt x="588435" y="214664"/>
                  </a:lnTo>
                  <a:lnTo>
                    <a:pt x="611918" y="222401"/>
                  </a:lnTo>
                  <a:lnTo>
                    <a:pt x="602301" y="231116"/>
                  </a:lnTo>
                  <a:lnTo>
                    <a:pt x="574118" y="262819"/>
                  </a:lnTo>
                  <a:lnTo>
                    <a:pt x="550647" y="298482"/>
                  </a:lnTo>
                  <a:lnTo>
                    <a:pt x="544695" y="310357"/>
                  </a:lnTo>
                  <a:lnTo>
                    <a:pt x="522708" y="300300"/>
                  </a:lnTo>
                  <a:lnTo>
                    <a:pt x="472647" y="272529"/>
                  </a:lnTo>
                  <a:lnTo>
                    <a:pt x="414220" y="233415"/>
                  </a:lnTo>
                  <a:lnTo>
                    <a:pt x="381205" y="207402"/>
                  </a:lnTo>
                  <a:lnTo>
                    <a:pt x="345540" y="176715"/>
                  </a:lnTo>
                  <a:lnTo>
                    <a:pt x="307215" y="141356"/>
                  </a:lnTo>
                  <a:lnTo>
                    <a:pt x="280986" y="168152"/>
                  </a:lnTo>
                  <a:lnTo>
                    <a:pt x="224757" y="216600"/>
                  </a:lnTo>
                  <a:lnTo>
                    <a:pt x="163875" y="258236"/>
                  </a:lnTo>
                  <a:lnTo>
                    <a:pt x="100108" y="294004"/>
                  </a:lnTo>
                  <a:lnTo>
                    <a:pt x="67223" y="309728"/>
                  </a:lnTo>
                  <a:lnTo>
                    <a:pt x="61154" y="298441"/>
                  </a:lnTo>
                  <a:lnTo>
                    <a:pt x="54252" y="286889"/>
                  </a:lnTo>
                  <a:lnTo>
                    <a:pt x="28713" y="251154"/>
                  </a:lnTo>
                  <a:lnTo>
                    <a:pt x="0" y="219260"/>
                  </a:lnTo>
                  <a:lnTo>
                    <a:pt x="45154" y="202416"/>
                  </a:lnTo>
                  <a:lnTo>
                    <a:pt x="88727" y="182677"/>
                  </a:lnTo>
                  <a:lnTo>
                    <a:pt x="130711" y="160052"/>
                  </a:lnTo>
                  <a:lnTo>
                    <a:pt x="171094" y="134550"/>
                  </a:lnTo>
                  <a:lnTo>
                    <a:pt x="208908" y="105944"/>
                  </a:lnTo>
                  <a:lnTo>
                    <a:pt x="243042" y="73989"/>
                  </a:lnTo>
                  <a:lnTo>
                    <a:pt x="273504" y="38678"/>
                  </a:lnTo>
                  <a:lnTo>
                    <a:pt x="30030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89891" y="7740078"/>
              <a:ext cx="1259019" cy="62322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94917" y="8424905"/>
              <a:ext cx="1252527" cy="65199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299524" y="8429167"/>
              <a:ext cx="1209675" cy="610235"/>
            </a:xfrm>
            <a:custGeom>
              <a:avLst/>
              <a:gdLst/>
              <a:ahLst/>
              <a:cxnLst/>
              <a:rect l="l" t="t" r="r" b="b"/>
              <a:pathLst>
                <a:path w="1209675" h="610234">
                  <a:moveTo>
                    <a:pt x="1209387" y="241249"/>
                  </a:moveTo>
                  <a:lnTo>
                    <a:pt x="682911" y="241249"/>
                  </a:lnTo>
                  <a:lnTo>
                    <a:pt x="682911" y="345657"/>
                  </a:lnTo>
                  <a:lnTo>
                    <a:pt x="682439" y="362816"/>
                  </a:lnTo>
                  <a:lnTo>
                    <a:pt x="677984" y="418162"/>
                  </a:lnTo>
                  <a:lnTo>
                    <a:pt x="670645" y="455900"/>
                  </a:lnTo>
                  <a:lnTo>
                    <a:pt x="658885" y="493208"/>
                  </a:lnTo>
                  <a:lnTo>
                    <a:pt x="640937" y="527847"/>
                  </a:lnTo>
                  <a:lnTo>
                    <a:pt x="629509" y="544067"/>
                  </a:lnTo>
                  <a:lnTo>
                    <a:pt x="638265" y="549801"/>
                  </a:lnTo>
                  <a:lnTo>
                    <a:pt x="669717" y="574642"/>
                  </a:lnTo>
                  <a:lnTo>
                    <a:pt x="699108" y="602177"/>
                  </a:lnTo>
                  <a:lnTo>
                    <a:pt x="706156" y="610033"/>
                  </a:lnTo>
                  <a:lnTo>
                    <a:pt x="720212" y="590202"/>
                  </a:lnTo>
                  <a:lnTo>
                    <a:pt x="743100" y="546496"/>
                  </a:lnTo>
                  <a:lnTo>
                    <a:pt x="759217" y="497942"/>
                  </a:lnTo>
                  <a:lnTo>
                    <a:pt x="770055" y="448153"/>
                  </a:lnTo>
                  <a:lnTo>
                    <a:pt x="776103" y="398425"/>
                  </a:lnTo>
                  <a:lnTo>
                    <a:pt x="778816" y="352448"/>
                  </a:lnTo>
                  <a:lnTo>
                    <a:pt x="779033" y="330461"/>
                  </a:lnTo>
                  <a:lnTo>
                    <a:pt x="1209387" y="330461"/>
                  </a:lnTo>
                  <a:lnTo>
                    <a:pt x="1209387" y="241249"/>
                  </a:lnTo>
                  <a:close/>
                </a:path>
                <a:path w="1209675" h="610234">
                  <a:moveTo>
                    <a:pt x="855052" y="149524"/>
                  </a:moveTo>
                  <a:lnTo>
                    <a:pt x="821755" y="149524"/>
                  </a:lnTo>
                  <a:lnTo>
                    <a:pt x="766468" y="173397"/>
                  </a:lnTo>
                  <a:lnTo>
                    <a:pt x="771943" y="181190"/>
                  </a:lnTo>
                  <a:lnTo>
                    <a:pt x="777358" y="189326"/>
                  </a:lnTo>
                  <a:lnTo>
                    <a:pt x="797658" y="224155"/>
                  </a:lnTo>
                  <a:lnTo>
                    <a:pt x="806048" y="241249"/>
                  </a:lnTo>
                  <a:lnTo>
                    <a:pt x="856937" y="241249"/>
                  </a:lnTo>
                  <a:lnTo>
                    <a:pt x="899030" y="222401"/>
                  </a:lnTo>
                  <a:lnTo>
                    <a:pt x="895458" y="213979"/>
                  </a:lnTo>
                  <a:lnTo>
                    <a:pt x="891190" y="205203"/>
                  </a:lnTo>
                  <a:lnTo>
                    <a:pt x="868219" y="167665"/>
                  </a:lnTo>
                  <a:lnTo>
                    <a:pt x="861724" y="158496"/>
                  </a:lnTo>
                  <a:lnTo>
                    <a:pt x="855052" y="149524"/>
                  </a:lnTo>
                  <a:close/>
                </a:path>
                <a:path w="1209675" h="610234">
                  <a:moveTo>
                    <a:pt x="1048554" y="149524"/>
                  </a:moveTo>
                  <a:lnTo>
                    <a:pt x="1032848" y="149524"/>
                  </a:lnTo>
                  <a:lnTo>
                    <a:pt x="1028983" y="160754"/>
                  </a:lnTo>
                  <a:lnTo>
                    <a:pt x="1024628" y="172298"/>
                  </a:lnTo>
                  <a:lnTo>
                    <a:pt x="1009048" y="208324"/>
                  </a:lnTo>
                  <a:lnTo>
                    <a:pt x="992011" y="241249"/>
                  </a:lnTo>
                  <a:lnTo>
                    <a:pt x="1088762" y="241249"/>
                  </a:lnTo>
                  <a:lnTo>
                    <a:pt x="1124808" y="193960"/>
                  </a:lnTo>
                  <a:lnTo>
                    <a:pt x="1137766" y="177167"/>
                  </a:lnTo>
                  <a:lnTo>
                    <a:pt x="1048554" y="149524"/>
                  </a:lnTo>
                  <a:close/>
                </a:path>
                <a:path w="1209675" h="610234">
                  <a:moveTo>
                    <a:pt x="1197450" y="62825"/>
                  </a:moveTo>
                  <a:lnTo>
                    <a:pt x="679769" y="62825"/>
                  </a:lnTo>
                  <a:lnTo>
                    <a:pt x="679769" y="149524"/>
                  </a:lnTo>
                  <a:lnTo>
                    <a:pt x="1197450" y="149524"/>
                  </a:lnTo>
                  <a:lnTo>
                    <a:pt x="1197450" y="62825"/>
                  </a:lnTo>
                  <a:close/>
                </a:path>
                <a:path w="1209675" h="610234">
                  <a:moveTo>
                    <a:pt x="958714" y="0"/>
                  </a:moveTo>
                  <a:lnTo>
                    <a:pt x="863219" y="21988"/>
                  </a:lnTo>
                  <a:lnTo>
                    <a:pt x="867094" y="27957"/>
                  </a:lnTo>
                  <a:lnTo>
                    <a:pt x="870863" y="34449"/>
                  </a:lnTo>
                  <a:lnTo>
                    <a:pt x="874737" y="41464"/>
                  </a:lnTo>
                  <a:lnTo>
                    <a:pt x="878716" y="48375"/>
                  </a:lnTo>
                  <a:lnTo>
                    <a:pt x="882381" y="55495"/>
                  </a:lnTo>
                  <a:lnTo>
                    <a:pt x="885836" y="62825"/>
                  </a:lnTo>
                  <a:lnTo>
                    <a:pt x="994524" y="62825"/>
                  </a:lnTo>
                  <a:lnTo>
                    <a:pt x="974116" y="22646"/>
                  </a:lnTo>
                  <a:lnTo>
                    <a:pt x="963979" y="7182"/>
                  </a:lnTo>
                  <a:lnTo>
                    <a:pt x="958714" y="0"/>
                  </a:lnTo>
                  <a:close/>
                </a:path>
                <a:path w="1209675" h="610234">
                  <a:moveTo>
                    <a:pt x="591814" y="494435"/>
                  </a:moveTo>
                  <a:lnTo>
                    <a:pt x="20104" y="494435"/>
                  </a:lnTo>
                  <a:lnTo>
                    <a:pt x="20104" y="583647"/>
                  </a:lnTo>
                  <a:lnTo>
                    <a:pt x="591814" y="583647"/>
                  </a:lnTo>
                  <a:lnTo>
                    <a:pt x="591814" y="494435"/>
                  </a:lnTo>
                  <a:close/>
                </a:path>
                <a:path w="1209675" h="610234">
                  <a:moveTo>
                    <a:pt x="353078" y="386375"/>
                  </a:moveTo>
                  <a:lnTo>
                    <a:pt x="257583" y="386375"/>
                  </a:lnTo>
                  <a:lnTo>
                    <a:pt x="257583" y="494435"/>
                  </a:lnTo>
                  <a:lnTo>
                    <a:pt x="353078" y="494435"/>
                  </a:lnTo>
                  <a:lnTo>
                    <a:pt x="353078" y="386375"/>
                  </a:lnTo>
                  <a:close/>
                </a:path>
                <a:path w="1209675" h="610234">
                  <a:moveTo>
                    <a:pt x="533386" y="298420"/>
                  </a:moveTo>
                  <a:lnTo>
                    <a:pt x="94866" y="298420"/>
                  </a:lnTo>
                  <a:lnTo>
                    <a:pt x="94866" y="386375"/>
                  </a:lnTo>
                  <a:lnTo>
                    <a:pt x="533386" y="386375"/>
                  </a:lnTo>
                  <a:lnTo>
                    <a:pt x="533386" y="298420"/>
                  </a:lnTo>
                  <a:close/>
                </a:path>
                <a:path w="1209675" h="610234">
                  <a:moveTo>
                    <a:pt x="353078" y="202297"/>
                  </a:moveTo>
                  <a:lnTo>
                    <a:pt x="257583" y="202297"/>
                  </a:lnTo>
                  <a:lnTo>
                    <a:pt x="257583" y="298420"/>
                  </a:lnTo>
                  <a:lnTo>
                    <a:pt x="353078" y="298420"/>
                  </a:lnTo>
                  <a:lnTo>
                    <a:pt x="353078" y="202297"/>
                  </a:lnTo>
                  <a:close/>
                </a:path>
                <a:path w="1209675" h="610234">
                  <a:moveTo>
                    <a:pt x="109944" y="10052"/>
                  </a:moveTo>
                  <a:lnTo>
                    <a:pt x="90560" y="73296"/>
                  </a:lnTo>
                  <a:lnTo>
                    <a:pt x="65128" y="133713"/>
                  </a:lnTo>
                  <a:lnTo>
                    <a:pt x="34606" y="187834"/>
                  </a:lnTo>
                  <a:lnTo>
                    <a:pt x="0" y="232453"/>
                  </a:lnTo>
                  <a:lnTo>
                    <a:pt x="9698" y="237931"/>
                  </a:lnTo>
                  <a:lnTo>
                    <a:pt x="43035" y="258840"/>
                  </a:lnTo>
                  <a:lnTo>
                    <a:pt x="74251" y="281177"/>
                  </a:lnTo>
                  <a:lnTo>
                    <a:pt x="82301" y="287739"/>
                  </a:lnTo>
                  <a:lnTo>
                    <a:pt x="89347" y="278689"/>
                  </a:lnTo>
                  <a:lnTo>
                    <a:pt x="116948" y="237460"/>
                  </a:lnTo>
                  <a:lnTo>
                    <a:pt x="136959" y="202297"/>
                  </a:lnTo>
                  <a:lnTo>
                    <a:pt x="558517" y="202297"/>
                  </a:lnTo>
                  <a:lnTo>
                    <a:pt x="558517" y="113085"/>
                  </a:lnTo>
                  <a:lnTo>
                    <a:pt x="177167" y="113085"/>
                  </a:lnTo>
                  <a:lnTo>
                    <a:pt x="184961" y="92844"/>
                  </a:lnTo>
                  <a:lnTo>
                    <a:pt x="192166" y="72484"/>
                  </a:lnTo>
                  <a:lnTo>
                    <a:pt x="198783" y="52007"/>
                  </a:lnTo>
                  <a:lnTo>
                    <a:pt x="204810" y="31412"/>
                  </a:lnTo>
                  <a:lnTo>
                    <a:pt x="109944" y="10052"/>
                  </a:lnTo>
                  <a:close/>
                </a:path>
                <a:path w="1209675" h="610234">
                  <a:moveTo>
                    <a:pt x="353078" y="3769"/>
                  </a:moveTo>
                  <a:lnTo>
                    <a:pt x="257583" y="3769"/>
                  </a:lnTo>
                  <a:lnTo>
                    <a:pt x="257583" y="113085"/>
                  </a:lnTo>
                  <a:lnTo>
                    <a:pt x="353078" y="113085"/>
                  </a:lnTo>
                  <a:lnTo>
                    <a:pt x="353078" y="37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42640" y="8566755"/>
              <a:ext cx="201669" cy="11559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87587" y="8416079"/>
              <a:ext cx="1233679" cy="63579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93660" y="9108466"/>
              <a:ext cx="1267710" cy="63940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5297639" y="9112707"/>
              <a:ext cx="1226185" cy="596900"/>
            </a:xfrm>
            <a:custGeom>
              <a:avLst/>
              <a:gdLst/>
              <a:ahLst/>
              <a:cxnLst/>
              <a:rect l="l" t="t" r="r" b="b"/>
              <a:pathLst>
                <a:path w="1226184" h="596900">
                  <a:moveTo>
                    <a:pt x="175282" y="197271"/>
                  </a:moveTo>
                  <a:lnTo>
                    <a:pt x="84814" y="197271"/>
                  </a:lnTo>
                  <a:lnTo>
                    <a:pt x="82697" y="246569"/>
                  </a:lnTo>
                  <a:lnTo>
                    <a:pt x="78557" y="293786"/>
                  </a:lnTo>
                  <a:lnTo>
                    <a:pt x="72415" y="338922"/>
                  </a:lnTo>
                  <a:lnTo>
                    <a:pt x="64291" y="381977"/>
                  </a:lnTo>
                  <a:lnTo>
                    <a:pt x="53494" y="422760"/>
                  </a:lnTo>
                  <a:lnTo>
                    <a:pt x="39174" y="460941"/>
                  </a:lnTo>
                  <a:lnTo>
                    <a:pt x="21339" y="496550"/>
                  </a:lnTo>
                  <a:lnTo>
                    <a:pt x="0" y="529617"/>
                  </a:lnTo>
                  <a:lnTo>
                    <a:pt x="9539" y="535803"/>
                  </a:lnTo>
                  <a:lnTo>
                    <a:pt x="47820" y="569246"/>
                  </a:lnTo>
                  <a:lnTo>
                    <a:pt x="70364" y="596840"/>
                  </a:lnTo>
                  <a:lnTo>
                    <a:pt x="78739" y="584903"/>
                  </a:lnTo>
                  <a:lnTo>
                    <a:pt x="100729" y="547836"/>
                  </a:lnTo>
                  <a:lnTo>
                    <a:pt x="119489" y="507785"/>
                  </a:lnTo>
                  <a:lnTo>
                    <a:pt x="125022" y="493806"/>
                  </a:lnTo>
                  <a:lnTo>
                    <a:pt x="291439" y="493806"/>
                  </a:lnTo>
                  <a:lnTo>
                    <a:pt x="291559" y="493178"/>
                  </a:lnTo>
                  <a:lnTo>
                    <a:pt x="167115" y="493178"/>
                  </a:lnTo>
                  <a:lnTo>
                    <a:pt x="160309" y="492969"/>
                  </a:lnTo>
                  <a:lnTo>
                    <a:pt x="146232" y="492236"/>
                  </a:lnTo>
                  <a:lnTo>
                    <a:pt x="139943" y="491804"/>
                  </a:lnTo>
                  <a:lnTo>
                    <a:pt x="126278" y="490665"/>
                  </a:lnTo>
                  <a:lnTo>
                    <a:pt x="137119" y="458091"/>
                  </a:lnTo>
                  <a:lnTo>
                    <a:pt x="146409" y="424280"/>
                  </a:lnTo>
                  <a:lnTo>
                    <a:pt x="160413" y="352868"/>
                  </a:lnTo>
                  <a:lnTo>
                    <a:pt x="169693" y="276994"/>
                  </a:lnTo>
                  <a:lnTo>
                    <a:pt x="172944" y="237618"/>
                  </a:lnTo>
                  <a:lnTo>
                    <a:pt x="175282" y="197271"/>
                  </a:lnTo>
                  <a:close/>
                </a:path>
                <a:path w="1226184" h="596900">
                  <a:moveTo>
                    <a:pt x="291439" y="493806"/>
                  </a:moveTo>
                  <a:lnTo>
                    <a:pt x="125022" y="493806"/>
                  </a:lnTo>
                  <a:lnTo>
                    <a:pt x="130028" y="504372"/>
                  </a:lnTo>
                  <a:lnTo>
                    <a:pt x="134524" y="515507"/>
                  </a:lnTo>
                  <a:lnTo>
                    <a:pt x="147089" y="563451"/>
                  </a:lnTo>
                  <a:lnTo>
                    <a:pt x="149524" y="584903"/>
                  </a:lnTo>
                  <a:lnTo>
                    <a:pt x="160243" y="585060"/>
                  </a:lnTo>
                  <a:lnTo>
                    <a:pt x="170570" y="585060"/>
                  </a:lnTo>
                  <a:lnTo>
                    <a:pt x="180504" y="584903"/>
                  </a:lnTo>
                  <a:lnTo>
                    <a:pt x="223029" y="580505"/>
                  </a:lnTo>
                  <a:lnTo>
                    <a:pt x="263159" y="558281"/>
                  </a:lnTo>
                  <a:lnTo>
                    <a:pt x="285069" y="521122"/>
                  </a:lnTo>
                  <a:lnTo>
                    <a:pt x="289310" y="504953"/>
                  </a:lnTo>
                  <a:lnTo>
                    <a:pt x="291439" y="493806"/>
                  </a:lnTo>
                  <a:close/>
                </a:path>
                <a:path w="1226184" h="596900">
                  <a:moveTo>
                    <a:pt x="315383" y="108059"/>
                  </a:moveTo>
                  <a:lnTo>
                    <a:pt x="18219" y="108059"/>
                  </a:lnTo>
                  <a:lnTo>
                    <a:pt x="18219" y="197271"/>
                  </a:lnTo>
                  <a:lnTo>
                    <a:pt x="221773" y="197271"/>
                  </a:lnTo>
                  <a:lnTo>
                    <a:pt x="220024" y="242762"/>
                  </a:lnTo>
                  <a:lnTo>
                    <a:pt x="218226" y="283747"/>
                  </a:lnTo>
                  <a:lnTo>
                    <a:pt x="214399" y="352868"/>
                  </a:lnTo>
                  <a:lnTo>
                    <a:pt x="210320" y="404372"/>
                  </a:lnTo>
                  <a:lnTo>
                    <a:pt x="203053" y="455758"/>
                  </a:lnTo>
                  <a:lnTo>
                    <a:pt x="180916" y="492241"/>
                  </a:lnTo>
                  <a:lnTo>
                    <a:pt x="177062" y="493178"/>
                  </a:lnTo>
                  <a:lnTo>
                    <a:pt x="291559" y="493178"/>
                  </a:lnTo>
                  <a:lnTo>
                    <a:pt x="299598" y="432539"/>
                  </a:lnTo>
                  <a:lnTo>
                    <a:pt x="305016" y="360617"/>
                  </a:lnTo>
                  <a:lnTo>
                    <a:pt x="307474" y="315407"/>
                  </a:lnTo>
                  <a:lnTo>
                    <a:pt x="309728" y="266850"/>
                  </a:lnTo>
                  <a:lnTo>
                    <a:pt x="311966" y="210896"/>
                  </a:lnTo>
                  <a:lnTo>
                    <a:pt x="314126" y="148895"/>
                  </a:lnTo>
                  <a:lnTo>
                    <a:pt x="314440" y="142194"/>
                  </a:lnTo>
                  <a:lnTo>
                    <a:pt x="314754" y="134027"/>
                  </a:lnTo>
                  <a:lnTo>
                    <a:pt x="314964" y="124184"/>
                  </a:lnTo>
                  <a:lnTo>
                    <a:pt x="315278" y="114446"/>
                  </a:lnTo>
                  <a:lnTo>
                    <a:pt x="315383" y="108059"/>
                  </a:lnTo>
                  <a:close/>
                </a:path>
                <a:path w="1226184" h="596900">
                  <a:moveTo>
                    <a:pt x="179052" y="0"/>
                  </a:moveTo>
                  <a:lnTo>
                    <a:pt x="86698" y="0"/>
                  </a:lnTo>
                  <a:lnTo>
                    <a:pt x="86698" y="108059"/>
                  </a:lnTo>
                  <a:lnTo>
                    <a:pt x="177795" y="108059"/>
                  </a:lnTo>
                  <a:lnTo>
                    <a:pt x="178029" y="94764"/>
                  </a:lnTo>
                  <a:lnTo>
                    <a:pt x="178458" y="67978"/>
                  </a:lnTo>
                  <a:lnTo>
                    <a:pt x="178831" y="40860"/>
                  </a:lnTo>
                  <a:lnTo>
                    <a:pt x="178960" y="27263"/>
                  </a:lnTo>
                  <a:lnTo>
                    <a:pt x="179052" y="0"/>
                  </a:lnTo>
                  <a:close/>
                </a:path>
                <a:path w="1226184" h="596900">
                  <a:moveTo>
                    <a:pt x="583018" y="67223"/>
                  </a:moveTo>
                  <a:lnTo>
                    <a:pt x="333602" y="67223"/>
                  </a:lnTo>
                  <a:lnTo>
                    <a:pt x="333602" y="581134"/>
                  </a:lnTo>
                  <a:lnTo>
                    <a:pt x="424699" y="581134"/>
                  </a:lnTo>
                  <a:lnTo>
                    <a:pt x="424699" y="538412"/>
                  </a:lnTo>
                  <a:lnTo>
                    <a:pt x="583018" y="538412"/>
                  </a:lnTo>
                  <a:lnTo>
                    <a:pt x="583018" y="450457"/>
                  </a:lnTo>
                  <a:lnTo>
                    <a:pt x="424699" y="450457"/>
                  </a:lnTo>
                  <a:lnTo>
                    <a:pt x="424699" y="155178"/>
                  </a:lnTo>
                  <a:lnTo>
                    <a:pt x="583018" y="155178"/>
                  </a:lnTo>
                  <a:lnTo>
                    <a:pt x="583018" y="67223"/>
                  </a:lnTo>
                  <a:close/>
                </a:path>
                <a:path w="1226184" h="596900">
                  <a:moveTo>
                    <a:pt x="583018" y="538412"/>
                  </a:moveTo>
                  <a:lnTo>
                    <a:pt x="487524" y="538412"/>
                  </a:lnTo>
                  <a:lnTo>
                    <a:pt x="487524" y="576108"/>
                  </a:lnTo>
                  <a:lnTo>
                    <a:pt x="583018" y="576108"/>
                  </a:lnTo>
                  <a:lnTo>
                    <a:pt x="583018" y="538412"/>
                  </a:lnTo>
                  <a:close/>
                </a:path>
                <a:path w="1226184" h="596900">
                  <a:moveTo>
                    <a:pt x="583018" y="155178"/>
                  </a:moveTo>
                  <a:lnTo>
                    <a:pt x="487524" y="155178"/>
                  </a:lnTo>
                  <a:lnTo>
                    <a:pt x="487524" y="450457"/>
                  </a:lnTo>
                  <a:lnTo>
                    <a:pt x="583018" y="450457"/>
                  </a:lnTo>
                  <a:lnTo>
                    <a:pt x="583018" y="155178"/>
                  </a:lnTo>
                  <a:close/>
                </a:path>
                <a:path w="1226184" h="596900">
                  <a:moveTo>
                    <a:pt x="1225721" y="462394"/>
                  </a:moveTo>
                  <a:lnTo>
                    <a:pt x="645844" y="462394"/>
                  </a:lnTo>
                  <a:lnTo>
                    <a:pt x="645844" y="554747"/>
                  </a:lnTo>
                  <a:lnTo>
                    <a:pt x="1225721" y="554747"/>
                  </a:lnTo>
                  <a:lnTo>
                    <a:pt x="1225721" y="462394"/>
                  </a:lnTo>
                  <a:close/>
                </a:path>
                <a:path w="1226184" h="596900">
                  <a:moveTo>
                    <a:pt x="983844" y="156435"/>
                  </a:moveTo>
                  <a:lnTo>
                    <a:pt x="878926" y="156435"/>
                  </a:lnTo>
                  <a:lnTo>
                    <a:pt x="878926" y="462394"/>
                  </a:lnTo>
                  <a:lnTo>
                    <a:pt x="983844" y="462394"/>
                  </a:lnTo>
                  <a:lnTo>
                    <a:pt x="983844" y="156435"/>
                  </a:lnTo>
                  <a:close/>
                </a:path>
                <a:path w="1226184" h="596900">
                  <a:moveTo>
                    <a:pt x="1188026" y="60940"/>
                  </a:moveTo>
                  <a:lnTo>
                    <a:pt x="681654" y="60940"/>
                  </a:lnTo>
                  <a:lnTo>
                    <a:pt x="681654" y="156435"/>
                  </a:lnTo>
                  <a:lnTo>
                    <a:pt x="1188026" y="156435"/>
                  </a:lnTo>
                  <a:lnTo>
                    <a:pt x="1188026" y="609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423918" y="9173647"/>
              <a:ext cx="1099820" cy="520700"/>
            </a:xfrm>
            <a:custGeom>
              <a:avLst/>
              <a:gdLst/>
              <a:ahLst/>
              <a:cxnLst/>
              <a:rect l="l" t="t" r="r" b="b"/>
              <a:pathLst>
                <a:path w="1099820" h="520700">
                  <a:moveTo>
                    <a:pt x="49003" y="136330"/>
                  </a:moveTo>
                  <a:lnTo>
                    <a:pt x="46665" y="176678"/>
                  </a:lnTo>
                  <a:lnTo>
                    <a:pt x="43414" y="216053"/>
                  </a:lnTo>
                  <a:lnTo>
                    <a:pt x="39241" y="254467"/>
                  </a:lnTo>
                  <a:lnTo>
                    <a:pt x="27888" y="328272"/>
                  </a:lnTo>
                  <a:lnTo>
                    <a:pt x="10840" y="397150"/>
                  </a:lnTo>
                  <a:lnTo>
                    <a:pt x="0" y="429725"/>
                  </a:lnTo>
                  <a:lnTo>
                    <a:pt x="6989" y="430328"/>
                  </a:lnTo>
                  <a:lnTo>
                    <a:pt x="13664" y="430863"/>
                  </a:lnTo>
                  <a:lnTo>
                    <a:pt x="20025" y="431300"/>
                  </a:lnTo>
                  <a:lnTo>
                    <a:pt x="26072" y="431609"/>
                  </a:lnTo>
                  <a:lnTo>
                    <a:pt x="34030" y="432028"/>
                  </a:lnTo>
                  <a:lnTo>
                    <a:pt x="40836" y="432238"/>
                  </a:lnTo>
                  <a:lnTo>
                    <a:pt x="46490" y="432238"/>
                  </a:lnTo>
                  <a:lnTo>
                    <a:pt x="50783" y="432238"/>
                  </a:lnTo>
                  <a:lnTo>
                    <a:pt x="54658" y="431295"/>
                  </a:lnTo>
                  <a:lnTo>
                    <a:pt x="57903" y="429411"/>
                  </a:lnTo>
                  <a:lnTo>
                    <a:pt x="61149" y="427526"/>
                  </a:lnTo>
                  <a:lnTo>
                    <a:pt x="79369" y="381035"/>
                  </a:lnTo>
                  <a:lnTo>
                    <a:pt x="86186" y="319177"/>
                  </a:lnTo>
                  <a:lnTo>
                    <a:pt x="90090" y="259296"/>
                  </a:lnTo>
                  <a:lnTo>
                    <a:pt x="93745" y="181822"/>
                  </a:lnTo>
                  <a:lnTo>
                    <a:pt x="95494" y="136330"/>
                  </a:lnTo>
                  <a:lnTo>
                    <a:pt x="49003" y="136330"/>
                  </a:lnTo>
                  <a:close/>
                </a:path>
                <a:path w="1099820" h="520700">
                  <a:moveTo>
                    <a:pt x="298420" y="94237"/>
                  </a:moveTo>
                  <a:lnTo>
                    <a:pt x="298420" y="389516"/>
                  </a:lnTo>
                  <a:lnTo>
                    <a:pt x="361245" y="389516"/>
                  </a:lnTo>
                  <a:lnTo>
                    <a:pt x="361245" y="94237"/>
                  </a:lnTo>
                  <a:lnTo>
                    <a:pt x="298420" y="94237"/>
                  </a:lnTo>
                  <a:close/>
                </a:path>
                <a:path w="1099820" h="520700">
                  <a:moveTo>
                    <a:pt x="207323" y="6282"/>
                  </a:moveTo>
                  <a:lnTo>
                    <a:pt x="456740" y="6282"/>
                  </a:lnTo>
                  <a:lnTo>
                    <a:pt x="456740" y="515167"/>
                  </a:lnTo>
                  <a:lnTo>
                    <a:pt x="361245" y="515167"/>
                  </a:lnTo>
                  <a:lnTo>
                    <a:pt x="361245" y="477472"/>
                  </a:lnTo>
                  <a:lnTo>
                    <a:pt x="298420" y="477472"/>
                  </a:lnTo>
                  <a:lnTo>
                    <a:pt x="298420" y="520193"/>
                  </a:lnTo>
                  <a:lnTo>
                    <a:pt x="207323" y="520193"/>
                  </a:lnTo>
                  <a:lnTo>
                    <a:pt x="207323" y="6282"/>
                  </a:lnTo>
                  <a:close/>
                </a:path>
                <a:path w="1099820" h="520700">
                  <a:moveTo>
                    <a:pt x="555375" y="0"/>
                  </a:moveTo>
                  <a:lnTo>
                    <a:pt x="1061747" y="0"/>
                  </a:lnTo>
                  <a:lnTo>
                    <a:pt x="1061747" y="95494"/>
                  </a:lnTo>
                  <a:lnTo>
                    <a:pt x="857565" y="95494"/>
                  </a:lnTo>
                  <a:lnTo>
                    <a:pt x="857565" y="401453"/>
                  </a:lnTo>
                  <a:lnTo>
                    <a:pt x="1099442" y="401453"/>
                  </a:lnTo>
                  <a:lnTo>
                    <a:pt x="1099442" y="493806"/>
                  </a:lnTo>
                  <a:lnTo>
                    <a:pt x="519565" y="493806"/>
                  </a:lnTo>
                  <a:lnTo>
                    <a:pt x="519565" y="401453"/>
                  </a:lnTo>
                  <a:lnTo>
                    <a:pt x="752647" y="401453"/>
                  </a:lnTo>
                  <a:lnTo>
                    <a:pt x="752647" y="95494"/>
                  </a:lnTo>
                  <a:lnTo>
                    <a:pt x="555375" y="95494"/>
                  </a:lnTo>
                  <a:lnTo>
                    <a:pt x="55537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85702" y="9099618"/>
              <a:ext cx="1250642" cy="621970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7447940" y="7517258"/>
            <a:ext cx="2553970" cy="2553970"/>
            <a:chOff x="7447940" y="7517258"/>
            <a:chExt cx="2553970" cy="2553970"/>
          </a:xfrm>
        </p:grpSpPr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58411" y="7527729"/>
              <a:ext cx="2532802" cy="253280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458411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91595" y="8418560"/>
              <a:ext cx="1879628" cy="65069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795992" y="8422885"/>
              <a:ext cx="1837689" cy="608330"/>
            </a:xfrm>
            <a:custGeom>
              <a:avLst/>
              <a:gdLst/>
              <a:ahLst/>
              <a:cxnLst/>
              <a:rect l="l" t="t" r="r" b="b"/>
              <a:pathLst>
                <a:path w="1837690" h="608329">
                  <a:moveTo>
                    <a:pt x="505508" y="507000"/>
                  </a:moveTo>
                  <a:lnTo>
                    <a:pt x="335487" y="507000"/>
                  </a:lnTo>
                  <a:lnTo>
                    <a:pt x="359930" y="519800"/>
                  </a:lnTo>
                  <a:lnTo>
                    <a:pt x="383784" y="532758"/>
                  </a:lnTo>
                  <a:lnTo>
                    <a:pt x="429725" y="559145"/>
                  </a:lnTo>
                  <a:lnTo>
                    <a:pt x="470483" y="584785"/>
                  </a:lnTo>
                  <a:lnTo>
                    <a:pt x="503230" y="608149"/>
                  </a:lnTo>
                  <a:lnTo>
                    <a:pt x="567312" y="545951"/>
                  </a:lnTo>
                  <a:lnTo>
                    <a:pt x="528884" y="520821"/>
                  </a:lnTo>
                  <a:lnTo>
                    <a:pt x="517754" y="514127"/>
                  </a:lnTo>
                  <a:lnTo>
                    <a:pt x="505508" y="507000"/>
                  </a:lnTo>
                  <a:close/>
                </a:path>
                <a:path w="1837690" h="608329">
                  <a:moveTo>
                    <a:pt x="489409" y="233710"/>
                  </a:moveTo>
                  <a:lnTo>
                    <a:pt x="108687" y="233710"/>
                  </a:lnTo>
                  <a:lnTo>
                    <a:pt x="108612" y="488250"/>
                  </a:lnTo>
                  <a:lnTo>
                    <a:pt x="108214" y="495379"/>
                  </a:lnTo>
                  <a:lnTo>
                    <a:pt x="85442" y="527732"/>
                  </a:lnTo>
                  <a:lnTo>
                    <a:pt x="90015" y="534977"/>
                  </a:lnTo>
                  <a:lnTo>
                    <a:pt x="106758" y="574380"/>
                  </a:lnTo>
                  <a:lnTo>
                    <a:pt x="114342" y="603122"/>
                  </a:lnTo>
                  <a:lnTo>
                    <a:pt x="119579" y="600686"/>
                  </a:lnTo>
                  <a:lnTo>
                    <a:pt x="169314" y="587783"/>
                  </a:lnTo>
                  <a:lnTo>
                    <a:pt x="232885" y="577045"/>
                  </a:lnTo>
                  <a:lnTo>
                    <a:pt x="337371" y="561658"/>
                  </a:lnTo>
                  <a:lnTo>
                    <a:pt x="336743" y="554852"/>
                  </a:lnTo>
                  <a:lnTo>
                    <a:pt x="336182" y="545873"/>
                  </a:lnTo>
                  <a:lnTo>
                    <a:pt x="335696" y="536842"/>
                  </a:lnTo>
                  <a:lnTo>
                    <a:pt x="335457" y="529543"/>
                  </a:lnTo>
                  <a:lnTo>
                    <a:pt x="335487" y="507000"/>
                  </a:lnTo>
                  <a:lnTo>
                    <a:pt x="505508" y="507000"/>
                  </a:lnTo>
                  <a:lnTo>
                    <a:pt x="493274" y="500089"/>
                  </a:lnTo>
                  <a:lnTo>
                    <a:pt x="199784" y="500089"/>
                  </a:lnTo>
                  <a:lnTo>
                    <a:pt x="199784" y="430981"/>
                  </a:lnTo>
                  <a:lnTo>
                    <a:pt x="546808" y="430981"/>
                  </a:lnTo>
                  <a:lnTo>
                    <a:pt x="507828" y="398312"/>
                  </a:lnTo>
                  <a:lnTo>
                    <a:pt x="489409" y="398312"/>
                  </a:lnTo>
                  <a:lnTo>
                    <a:pt x="489409" y="361245"/>
                  </a:lnTo>
                  <a:lnTo>
                    <a:pt x="199784" y="361245"/>
                  </a:lnTo>
                  <a:lnTo>
                    <a:pt x="199784" y="338000"/>
                  </a:lnTo>
                  <a:lnTo>
                    <a:pt x="489409" y="338000"/>
                  </a:lnTo>
                  <a:lnTo>
                    <a:pt x="489409" y="273918"/>
                  </a:lnTo>
                  <a:lnTo>
                    <a:pt x="199784" y="273918"/>
                  </a:lnTo>
                  <a:lnTo>
                    <a:pt x="199784" y="253186"/>
                  </a:lnTo>
                  <a:lnTo>
                    <a:pt x="489409" y="253186"/>
                  </a:lnTo>
                  <a:lnTo>
                    <a:pt x="489409" y="233710"/>
                  </a:lnTo>
                  <a:close/>
                </a:path>
                <a:path w="1837690" h="608329">
                  <a:moveTo>
                    <a:pt x="351821" y="430981"/>
                  </a:moveTo>
                  <a:lnTo>
                    <a:pt x="295907" y="430981"/>
                  </a:lnTo>
                  <a:lnTo>
                    <a:pt x="254442" y="468676"/>
                  </a:lnTo>
                  <a:lnTo>
                    <a:pt x="264946" y="473369"/>
                  </a:lnTo>
                  <a:lnTo>
                    <a:pt x="297163" y="488152"/>
                  </a:lnTo>
                  <a:lnTo>
                    <a:pt x="199784" y="500089"/>
                  </a:lnTo>
                  <a:lnTo>
                    <a:pt x="493274" y="500089"/>
                  </a:lnTo>
                  <a:lnTo>
                    <a:pt x="481870" y="493806"/>
                  </a:lnTo>
                  <a:lnTo>
                    <a:pt x="492318" y="488250"/>
                  </a:lnTo>
                  <a:lnTo>
                    <a:pt x="534304" y="464789"/>
                  </a:lnTo>
                  <a:lnTo>
                    <a:pt x="551761" y="454227"/>
                  </a:lnTo>
                  <a:lnTo>
                    <a:pt x="403338" y="454227"/>
                  </a:lnTo>
                  <a:lnTo>
                    <a:pt x="364524" y="436616"/>
                  </a:lnTo>
                  <a:lnTo>
                    <a:pt x="351821" y="430981"/>
                  </a:lnTo>
                  <a:close/>
                </a:path>
                <a:path w="1837690" h="608329">
                  <a:moveTo>
                    <a:pt x="546808" y="430981"/>
                  </a:moveTo>
                  <a:lnTo>
                    <a:pt x="442290" y="430981"/>
                  </a:lnTo>
                  <a:lnTo>
                    <a:pt x="416112" y="447002"/>
                  </a:lnTo>
                  <a:lnTo>
                    <a:pt x="403338" y="454227"/>
                  </a:lnTo>
                  <a:lnTo>
                    <a:pt x="551761" y="454227"/>
                  </a:lnTo>
                  <a:lnTo>
                    <a:pt x="554765" y="452381"/>
                  </a:lnTo>
                  <a:lnTo>
                    <a:pt x="564799" y="446059"/>
                  </a:lnTo>
                  <a:lnTo>
                    <a:pt x="546808" y="430981"/>
                  </a:lnTo>
                  <a:close/>
                </a:path>
                <a:path w="1837690" h="608329">
                  <a:moveTo>
                    <a:pt x="498832" y="390773"/>
                  </a:moveTo>
                  <a:lnTo>
                    <a:pt x="489409" y="398312"/>
                  </a:lnTo>
                  <a:lnTo>
                    <a:pt x="507828" y="398312"/>
                  </a:lnTo>
                  <a:lnTo>
                    <a:pt x="498832" y="390773"/>
                  </a:lnTo>
                  <a:close/>
                </a:path>
                <a:path w="1837690" h="608329">
                  <a:moveTo>
                    <a:pt x="489409" y="338000"/>
                  </a:moveTo>
                  <a:lnTo>
                    <a:pt x="397055" y="338000"/>
                  </a:lnTo>
                  <a:lnTo>
                    <a:pt x="397055" y="361245"/>
                  </a:lnTo>
                  <a:lnTo>
                    <a:pt x="489409" y="361245"/>
                  </a:lnTo>
                  <a:lnTo>
                    <a:pt x="489409" y="338000"/>
                  </a:lnTo>
                  <a:close/>
                </a:path>
                <a:path w="1837690" h="608329">
                  <a:moveTo>
                    <a:pt x="489409" y="253186"/>
                  </a:moveTo>
                  <a:lnTo>
                    <a:pt x="397055" y="253186"/>
                  </a:lnTo>
                  <a:lnTo>
                    <a:pt x="397055" y="273918"/>
                  </a:lnTo>
                  <a:lnTo>
                    <a:pt x="489409" y="273918"/>
                  </a:lnTo>
                  <a:lnTo>
                    <a:pt x="489409" y="253186"/>
                  </a:lnTo>
                  <a:close/>
                </a:path>
                <a:path w="1837690" h="608329">
                  <a:moveTo>
                    <a:pt x="288368" y="0"/>
                  </a:moveTo>
                  <a:lnTo>
                    <a:pt x="253591" y="40286"/>
                  </a:lnTo>
                  <a:lnTo>
                    <a:pt x="211197" y="76961"/>
                  </a:lnTo>
                  <a:lnTo>
                    <a:pt x="163057" y="109800"/>
                  </a:lnTo>
                  <a:lnTo>
                    <a:pt x="110677" y="138634"/>
                  </a:lnTo>
                  <a:lnTo>
                    <a:pt x="55770" y="163241"/>
                  </a:lnTo>
                  <a:lnTo>
                    <a:pt x="0" y="183449"/>
                  </a:lnTo>
                  <a:lnTo>
                    <a:pt x="7954" y="191497"/>
                  </a:lnTo>
                  <a:lnTo>
                    <a:pt x="38554" y="228561"/>
                  </a:lnTo>
                  <a:lnTo>
                    <a:pt x="55914" y="255699"/>
                  </a:lnTo>
                  <a:lnTo>
                    <a:pt x="82301" y="244940"/>
                  </a:lnTo>
                  <a:lnTo>
                    <a:pt x="108687" y="233710"/>
                  </a:lnTo>
                  <a:lnTo>
                    <a:pt x="489409" y="233710"/>
                  </a:lnTo>
                  <a:lnTo>
                    <a:pt x="489409" y="229312"/>
                  </a:lnTo>
                  <a:lnTo>
                    <a:pt x="569696" y="229312"/>
                  </a:lnTo>
                  <a:lnTo>
                    <a:pt x="575828" y="220080"/>
                  </a:lnTo>
                  <a:lnTo>
                    <a:pt x="583542" y="209103"/>
                  </a:lnTo>
                  <a:lnTo>
                    <a:pt x="591632" y="198282"/>
                  </a:lnTo>
                  <a:lnTo>
                    <a:pt x="599575" y="188423"/>
                  </a:lnTo>
                  <a:lnTo>
                    <a:pt x="603929" y="183449"/>
                  </a:lnTo>
                  <a:lnTo>
                    <a:pt x="203554" y="183449"/>
                  </a:lnTo>
                  <a:lnTo>
                    <a:pt x="213311" y="177344"/>
                  </a:lnTo>
                  <a:lnTo>
                    <a:pt x="222951" y="171120"/>
                  </a:lnTo>
                  <a:lnTo>
                    <a:pt x="232473" y="164779"/>
                  </a:lnTo>
                  <a:lnTo>
                    <a:pt x="241877" y="158319"/>
                  </a:lnTo>
                  <a:lnTo>
                    <a:pt x="334536" y="158319"/>
                  </a:lnTo>
                  <a:lnTo>
                    <a:pt x="333147" y="155806"/>
                  </a:lnTo>
                  <a:lnTo>
                    <a:pt x="245018" y="155806"/>
                  </a:lnTo>
                  <a:lnTo>
                    <a:pt x="252264" y="150721"/>
                  </a:lnTo>
                  <a:lnTo>
                    <a:pt x="287006" y="123687"/>
                  </a:lnTo>
                  <a:lnTo>
                    <a:pt x="300304" y="112457"/>
                  </a:lnTo>
                  <a:lnTo>
                    <a:pt x="434555" y="112457"/>
                  </a:lnTo>
                  <a:lnTo>
                    <a:pt x="404987" y="95926"/>
                  </a:lnTo>
                  <a:lnTo>
                    <a:pt x="377953" y="77859"/>
                  </a:lnTo>
                  <a:lnTo>
                    <a:pt x="353706" y="58427"/>
                  </a:lnTo>
                  <a:lnTo>
                    <a:pt x="357966" y="53735"/>
                  </a:lnTo>
                  <a:lnTo>
                    <a:pt x="362109" y="48925"/>
                  </a:lnTo>
                  <a:lnTo>
                    <a:pt x="366134" y="43997"/>
                  </a:lnTo>
                  <a:lnTo>
                    <a:pt x="370041" y="38951"/>
                  </a:lnTo>
                  <a:lnTo>
                    <a:pt x="288368" y="0"/>
                  </a:lnTo>
                  <a:close/>
                </a:path>
                <a:path w="1837690" h="608329">
                  <a:moveTo>
                    <a:pt x="569696" y="229312"/>
                  </a:moveTo>
                  <a:lnTo>
                    <a:pt x="489409" y="229312"/>
                  </a:lnTo>
                  <a:lnTo>
                    <a:pt x="506018" y="235202"/>
                  </a:lnTo>
                  <a:lnTo>
                    <a:pt x="522863" y="240620"/>
                  </a:lnTo>
                  <a:lnTo>
                    <a:pt x="539944" y="245568"/>
                  </a:lnTo>
                  <a:lnTo>
                    <a:pt x="557260" y="250044"/>
                  </a:lnTo>
                  <a:lnTo>
                    <a:pt x="562677" y="240540"/>
                  </a:lnTo>
                  <a:lnTo>
                    <a:pt x="568870" y="230555"/>
                  </a:lnTo>
                  <a:lnTo>
                    <a:pt x="569696" y="229312"/>
                  </a:lnTo>
                  <a:close/>
                </a:path>
                <a:path w="1837690" h="608329">
                  <a:moveTo>
                    <a:pt x="334536" y="158319"/>
                  </a:moveTo>
                  <a:lnTo>
                    <a:pt x="241877" y="158319"/>
                  </a:lnTo>
                  <a:lnTo>
                    <a:pt x="243762" y="162089"/>
                  </a:lnTo>
                  <a:lnTo>
                    <a:pt x="245856" y="166068"/>
                  </a:lnTo>
                  <a:lnTo>
                    <a:pt x="250044" y="174654"/>
                  </a:lnTo>
                  <a:lnTo>
                    <a:pt x="252243" y="178947"/>
                  </a:lnTo>
                  <a:lnTo>
                    <a:pt x="254442" y="183449"/>
                  </a:lnTo>
                  <a:lnTo>
                    <a:pt x="348052" y="183449"/>
                  </a:lnTo>
                  <a:lnTo>
                    <a:pt x="345066" y="177712"/>
                  </a:lnTo>
                  <a:lnTo>
                    <a:pt x="341913" y="171787"/>
                  </a:lnTo>
                  <a:lnTo>
                    <a:pt x="338584" y="165647"/>
                  </a:lnTo>
                  <a:lnTo>
                    <a:pt x="334536" y="158319"/>
                  </a:lnTo>
                  <a:close/>
                </a:path>
                <a:path w="1837690" h="608329">
                  <a:moveTo>
                    <a:pt x="434555" y="112457"/>
                  </a:moveTo>
                  <a:lnTo>
                    <a:pt x="300304" y="112457"/>
                  </a:lnTo>
                  <a:lnTo>
                    <a:pt x="310846" y="122218"/>
                  </a:lnTo>
                  <a:lnTo>
                    <a:pt x="344492" y="150047"/>
                  </a:lnTo>
                  <a:lnTo>
                    <a:pt x="380685" y="175477"/>
                  </a:lnTo>
                  <a:lnTo>
                    <a:pt x="393286" y="183449"/>
                  </a:lnTo>
                  <a:lnTo>
                    <a:pt x="603929" y="183449"/>
                  </a:lnTo>
                  <a:lnTo>
                    <a:pt x="607381" y="179506"/>
                  </a:lnTo>
                  <a:lnTo>
                    <a:pt x="615059" y="171513"/>
                  </a:lnTo>
                  <a:lnTo>
                    <a:pt x="575970" y="163365"/>
                  </a:lnTo>
                  <a:lnTo>
                    <a:pt x="538334" y="153372"/>
                  </a:lnTo>
                  <a:lnTo>
                    <a:pt x="467420" y="127849"/>
                  </a:lnTo>
                  <a:lnTo>
                    <a:pt x="434810" y="112599"/>
                  </a:lnTo>
                  <a:lnTo>
                    <a:pt x="434555" y="112457"/>
                  </a:lnTo>
                  <a:close/>
                </a:path>
                <a:path w="1837690" h="608329">
                  <a:moveTo>
                    <a:pt x="321665" y="135702"/>
                  </a:moveTo>
                  <a:lnTo>
                    <a:pt x="245018" y="155806"/>
                  </a:lnTo>
                  <a:lnTo>
                    <a:pt x="333147" y="155806"/>
                  </a:lnTo>
                  <a:lnTo>
                    <a:pt x="331575" y="152960"/>
                  </a:lnTo>
                  <a:lnTo>
                    <a:pt x="328170" y="146932"/>
                  </a:lnTo>
                  <a:lnTo>
                    <a:pt x="324755" y="140993"/>
                  </a:lnTo>
                  <a:lnTo>
                    <a:pt x="321665" y="135702"/>
                  </a:lnTo>
                  <a:close/>
                </a:path>
                <a:path w="1837690" h="608329">
                  <a:moveTo>
                    <a:pt x="1203104" y="317267"/>
                  </a:moveTo>
                  <a:lnTo>
                    <a:pt x="947510" y="317267"/>
                  </a:lnTo>
                  <a:lnTo>
                    <a:pt x="947510" y="606787"/>
                  </a:lnTo>
                  <a:lnTo>
                    <a:pt x="1034732" y="606787"/>
                  </a:lnTo>
                  <a:lnTo>
                    <a:pt x="1034732" y="576631"/>
                  </a:lnTo>
                  <a:lnTo>
                    <a:pt x="1203104" y="576631"/>
                  </a:lnTo>
                  <a:lnTo>
                    <a:pt x="1203104" y="489409"/>
                  </a:lnTo>
                  <a:lnTo>
                    <a:pt x="1034732" y="489409"/>
                  </a:lnTo>
                  <a:lnTo>
                    <a:pt x="1034732" y="404490"/>
                  </a:lnTo>
                  <a:lnTo>
                    <a:pt x="1203104" y="404490"/>
                  </a:lnTo>
                  <a:lnTo>
                    <a:pt x="1203104" y="317267"/>
                  </a:lnTo>
                  <a:close/>
                </a:path>
                <a:path w="1837690" h="608329">
                  <a:moveTo>
                    <a:pt x="1203104" y="576631"/>
                  </a:moveTo>
                  <a:lnTo>
                    <a:pt x="1111484" y="576631"/>
                  </a:lnTo>
                  <a:lnTo>
                    <a:pt x="1111484" y="604274"/>
                  </a:lnTo>
                  <a:lnTo>
                    <a:pt x="1203104" y="604274"/>
                  </a:lnTo>
                  <a:lnTo>
                    <a:pt x="1203104" y="576631"/>
                  </a:lnTo>
                  <a:close/>
                </a:path>
                <a:path w="1837690" h="608329">
                  <a:moveTo>
                    <a:pt x="1203104" y="404490"/>
                  </a:moveTo>
                  <a:lnTo>
                    <a:pt x="1111484" y="404490"/>
                  </a:lnTo>
                  <a:lnTo>
                    <a:pt x="1111484" y="489409"/>
                  </a:lnTo>
                  <a:lnTo>
                    <a:pt x="1203104" y="489409"/>
                  </a:lnTo>
                  <a:lnTo>
                    <a:pt x="1203104" y="404490"/>
                  </a:lnTo>
                  <a:close/>
                </a:path>
                <a:path w="1837690" h="608329">
                  <a:moveTo>
                    <a:pt x="902799" y="317267"/>
                  </a:moveTo>
                  <a:lnTo>
                    <a:pt x="653487" y="317267"/>
                  </a:lnTo>
                  <a:lnTo>
                    <a:pt x="653487" y="606787"/>
                  </a:lnTo>
                  <a:lnTo>
                    <a:pt x="739453" y="606787"/>
                  </a:lnTo>
                  <a:lnTo>
                    <a:pt x="739453" y="576631"/>
                  </a:lnTo>
                  <a:lnTo>
                    <a:pt x="902799" y="576631"/>
                  </a:lnTo>
                  <a:lnTo>
                    <a:pt x="902799" y="489409"/>
                  </a:lnTo>
                  <a:lnTo>
                    <a:pt x="739453" y="489409"/>
                  </a:lnTo>
                  <a:lnTo>
                    <a:pt x="739453" y="404490"/>
                  </a:lnTo>
                  <a:lnTo>
                    <a:pt x="902799" y="404490"/>
                  </a:lnTo>
                  <a:lnTo>
                    <a:pt x="902799" y="317267"/>
                  </a:lnTo>
                  <a:close/>
                </a:path>
                <a:path w="1837690" h="608329">
                  <a:moveTo>
                    <a:pt x="902799" y="576631"/>
                  </a:moveTo>
                  <a:lnTo>
                    <a:pt x="811807" y="576631"/>
                  </a:lnTo>
                  <a:lnTo>
                    <a:pt x="811807" y="604274"/>
                  </a:lnTo>
                  <a:lnTo>
                    <a:pt x="902799" y="604274"/>
                  </a:lnTo>
                  <a:lnTo>
                    <a:pt x="902799" y="576631"/>
                  </a:lnTo>
                  <a:close/>
                </a:path>
                <a:path w="1837690" h="608329">
                  <a:moveTo>
                    <a:pt x="902799" y="404490"/>
                  </a:moveTo>
                  <a:lnTo>
                    <a:pt x="811807" y="404490"/>
                  </a:lnTo>
                  <a:lnTo>
                    <a:pt x="811807" y="489409"/>
                  </a:lnTo>
                  <a:lnTo>
                    <a:pt x="902799" y="489409"/>
                  </a:lnTo>
                  <a:lnTo>
                    <a:pt x="902799" y="404490"/>
                  </a:lnTo>
                  <a:close/>
                </a:path>
                <a:path w="1837690" h="608329">
                  <a:moveTo>
                    <a:pt x="1122688" y="33925"/>
                  </a:moveTo>
                  <a:lnTo>
                    <a:pt x="736940" y="33925"/>
                  </a:lnTo>
                  <a:lnTo>
                    <a:pt x="736940" y="272557"/>
                  </a:lnTo>
                  <a:lnTo>
                    <a:pt x="1122688" y="272557"/>
                  </a:lnTo>
                  <a:lnTo>
                    <a:pt x="1122688" y="185962"/>
                  </a:lnTo>
                  <a:lnTo>
                    <a:pt x="824896" y="185962"/>
                  </a:lnTo>
                  <a:lnTo>
                    <a:pt x="824896" y="121148"/>
                  </a:lnTo>
                  <a:lnTo>
                    <a:pt x="1122688" y="121148"/>
                  </a:lnTo>
                  <a:lnTo>
                    <a:pt x="1122688" y="33925"/>
                  </a:lnTo>
                  <a:close/>
                </a:path>
                <a:path w="1837690" h="608329">
                  <a:moveTo>
                    <a:pt x="1122688" y="121148"/>
                  </a:moveTo>
                  <a:lnTo>
                    <a:pt x="1029078" y="121148"/>
                  </a:lnTo>
                  <a:lnTo>
                    <a:pt x="1029078" y="185962"/>
                  </a:lnTo>
                  <a:lnTo>
                    <a:pt x="1122688" y="185962"/>
                  </a:lnTo>
                  <a:lnTo>
                    <a:pt x="1122688" y="121148"/>
                  </a:lnTo>
                  <a:close/>
                </a:path>
                <a:path w="1837690" h="608329">
                  <a:moveTo>
                    <a:pt x="1837640" y="41464"/>
                  </a:moveTo>
                  <a:lnTo>
                    <a:pt x="1323729" y="41464"/>
                  </a:lnTo>
                  <a:lnTo>
                    <a:pt x="1323690" y="262349"/>
                  </a:lnTo>
                  <a:lnTo>
                    <a:pt x="1323101" y="288250"/>
                  </a:lnTo>
                  <a:lnTo>
                    <a:pt x="1320273" y="343026"/>
                  </a:lnTo>
                  <a:lnTo>
                    <a:pt x="1313690" y="399411"/>
                  </a:lnTo>
                  <a:lnTo>
                    <a:pt x="1301845" y="455169"/>
                  </a:lnTo>
                  <a:lnTo>
                    <a:pt x="1283298" y="507942"/>
                  </a:lnTo>
                  <a:lnTo>
                    <a:pt x="1256506" y="555375"/>
                  </a:lnTo>
                  <a:lnTo>
                    <a:pt x="1266792" y="559989"/>
                  </a:lnTo>
                  <a:lnTo>
                    <a:pt x="1302264" y="579249"/>
                  </a:lnTo>
                  <a:lnTo>
                    <a:pt x="1334996" y="600983"/>
                  </a:lnTo>
                  <a:lnTo>
                    <a:pt x="1343205" y="607520"/>
                  </a:lnTo>
                  <a:lnTo>
                    <a:pt x="1359065" y="581667"/>
                  </a:lnTo>
                  <a:lnTo>
                    <a:pt x="1384581" y="524267"/>
                  </a:lnTo>
                  <a:lnTo>
                    <a:pt x="1402049" y="460129"/>
                  </a:lnTo>
                  <a:lnTo>
                    <a:pt x="1413472" y="394163"/>
                  </a:lnTo>
                  <a:lnTo>
                    <a:pt x="1419537" y="328016"/>
                  </a:lnTo>
                  <a:lnTo>
                    <a:pt x="1422208" y="266677"/>
                  </a:lnTo>
                  <a:lnTo>
                    <a:pt x="1422365" y="238107"/>
                  </a:lnTo>
                  <a:lnTo>
                    <a:pt x="1422365" y="138215"/>
                  </a:lnTo>
                  <a:lnTo>
                    <a:pt x="1837640" y="138215"/>
                  </a:lnTo>
                  <a:lnTo>
                    <a:pt x="1837640" y="4146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147814" y="8853866"/>
              <a:ext cx="90805" cy="23495"/>
            </a:xfrm>
            <a:custGeom>
              <a:avLst/>
              <a:gdLst/>
              <a:ahLst/>
              <a:cxnLst/>
              <a:rect l="l" t="t" r="r" b="b"/>
              <a:pathLst>
                <a:path w="90804" h="23495">
                  <a:moveTo>
                    <a:pt x="0" y="0"/>
                  </a:moveTo>
                  <a:lnTo>
                    <a:pt x="12702" y="5634"/>
                  </a:lnTo>
                  <a:lnTo>
                    <a:pt x="25522" y="11387"/>
                  </a:lnTo>
                  <a:lnTo>
                    <a:pt x="38460" y="17257"/>
                  </a:lnTo>
                  <a:lnTo>
                    <a:pt x="51516" y="23245"/>
                  </a:lnTo>
                  <a:lnTo>
                    <a:pt x="57799" y="19685"/>
                  </a:lnTo>
                  <a:lnTo>
                    <a:pt x="64291" y="16020"/>
                  </a:lnTo>
                  <a:lnTo>
                    <a:pt x="70783" y="12041"/>
                  </a:lnTo>
                  <a:lnTo>
                    <a:pt x="77275" y="8062"/>
                  </a:lnTo>
                  <a:lnTo>
                    <a:pt x="83871" y="4083"/>
                  </a:lnTo>
                  <a:lnTo>
                    <a:pt x="90468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83840" y="8841929"/>
              <a:ext cx="121252" cy="9298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995777" y="8456810"/>
              <a:ext cx="1638300" cy="574040"/>
            </a:xfrm>
            <a:custGeom>
              <a:avLst/>
              <a:gdLst/>
              <a:ahLst/>
              <a:cxnLst/>
              <a:rect l="l" t="t" r="r" b="b"/>
              <a:pathLst>
                <a:path w="1638300" h="574040">
                  <a:moveTo>
                    <a:pt x="834948" y="370564"/>
                  </a:moveTo>
                  <a:lnTo>
                    <a:pt x="834948" y="455483"/>
                  </a:lnTo>
                  <a:lnTo>
                    <a:pt x="911699" y="455483"/>
                  </a:lnTo>
                  <a:lnTo>
                    <a:pt x="911699" y="370564"/>
                  </a:lnTo>
                  <a:lnTo>
                    <a:pt x="834948" y="370564"/>
                  </a:lnTo>
                  <a:close/>
                </a:path>
                <a:path w="1638300" h="574040">
                  <a:moveTo>
                    <a:pt x="539669" y="370564"/>
                  </a:moveTo>
                  <a:lnTo>
                    <a:pt x="539669" y="455483"/>
                  </a:lnTo>
                  <a:lnTo>
                    <a:pt x="612023" y="455483"/>
                  </a:lnTo>
                  <a:lnTo>
                    <a:pt x="612023" y="370564"/>
                  </a:lnTo>
                  <a:lnTo>
                    <a:pt x="539669" y="370564"/>
                  </a:lnTo>
                  <a:close/>
                </a:path>
                <a:path w="1638300" h="574040">
                  <a:moveTo>
                    <a:pt x="0" y="304074"/>
                  </a:moveTo>
                  <a:lnTo>
                    <a:pt x="0" y="327319"/>
                  </a:lnTo>
                  <a:lnTo>
                    <a:pt x="197271" y="327319"/>
                  </a:lnTo>
                  <a:lnTo>
                    <a:pt x="197271" y="304074"/>
                  </a:lnTo>
                  <a:lnTo>
                    <a:pt x="0" y="304074"/>
                  </a:lnTo>
                  <a:close/>
                </a:path>
                <a:path w="1638300" h="574040">
                  <a:moveTo>
                    <a:pt x="747725" y="283342"/>
                  </a:moveTo>
                  <a:lnTo>
                    <a:pt x="1003320" y="283342"/>
                  </a:lnTo>
                  <a:lnTo>
                    <a:pt x="1003320" y="570349"/>
                  </a:lnTo>
                  <a:lnTo>
                    <a:pt x="911699" y="570349"/>
                  </a:lnTo>
                  <a:lnTo>
                    <a:pt x="911699" y="542705"/>
                  </a:lnTo>
                  <a:lnTo>
                    <a:pt x="834948" y="542705"/>
                  </a:lnTo>
                  <a:lnTo>
                    <a:pt x="834948" y="572862"/>
                  </a:lnTo>
                  <a:lnTo>
                    <a:pt x="747725" y="572862"/>
                  </a:lnTo>
                  <a:lnTo>
                    <a:pt x="747725" y="283342"/>
                  </a:lnTo>
                  <a:close/>
                </a:path>
                <a:path w="1638300" h="574040">
                  <a:moveTo>
                    <a:pt x="453703" y="283342"/>
                  </a:moveTo>
                  <a:lnTo>
                    <a:pt x="703015" y="283342"/>
                  </a:lnTo>
                  <a:lnTo>
                    <a:pt x="703015" y="570349"/>
                  </a:lnTo>
                  <a:lnTo>
                    <a:pt x="612023" y="570349"/>
                  </a:lnTo>
                  <a:lnTo>
                    <a:pt x="612023" y="542705"/>
                  </a:lnTo>
                  <a:lnTo>
                    <a:pt x="539669" y="542705"/>
                  </a:lnTo>
                  <a:lnTo>
                    <a:pt x="539669" y="572862"/>
                  </a:lnTo>
                  <a:lnTo>
                    <a:pt x="453703" y="572862"/>
                  </a:lnTo>
                  <a:lnTo>
                    <a:pt x="453703" y="283342"/>
                  </a:lnTo>
                  <a:close/>
                </a:path>
                <a:path w="1638300" h="574040">
                  <a:moveTo>
                    <a:pt x="0" y="219260"/>
                  </a:moveTo>
                  <a:lnTo>
                    <a:pt x="0" y="239992"/>
                  </a:lnTo>
                  <a:lnTo>
                    <a:pt x="197271" y="239992"/>
                  </a:lnTo>
                  <a:lnTo>
                    <a:pt x="197271" y="219260"/>
                  </a:lnTo>
                  <a:lnTo>
                    <a:pt x="0" y="219260"/>
                  </a:lnTo>
                  <a:close/>
                </a:path>
                <a:path w="1638300" h="574040">
                  <a:moveTo>
                    <a:pt x="42092" y="124394"/>
                  </a:moveTo>
                  <a:lnTo>
                    <a:pt x="32688" y="130853"/>
                  </a:lnTo>
                  <a:lnTo>
                    <a:pt x="23166" y="137194"/>
                  </a:lnTo>
                  <a:lnTo>
                    <a:pt x="13527" y="143418"/>
                  </a:lnTo>
                  <a:lnTo>
                    <a:pt x="3769" y="149524"/>
                  </a:lnTo>
                  <a:lnTo>
                    <a:pt x="54658" y="149524"/>
                  </a:lnTo>
                  <a:lnTo>
                    <a:pt x="52459" y="145021"/>
                  </a:lnTo>
                  <a:lnTo>
                    <a:pt x="50260" y="140728"/>
                  </a:lnTo>
                  <a:lnTo>
                    <a:pt x="48166" y="136435"/>
                  </a:lnTo>
                  <a:lnTo>
                    <a:pt x="46071" y="132142"/>
                  </a:lnTo>
                  <a:lnTo>
                    <a:pt x="43977" y="128163"/>
                  </a:lnTo>
                  <a:lnTo>
                    <a:pt x="42092" y="124394"/>
                  </a:lnTo>
                  <a:close/>
                </a:path>
                <a:path w="1638300" h="574040">
                  <a:moveTo>
                    <a:pt x="625111" y="87222"/>
                  </a:moveTo>
                  <a:lnTo>
                    <a:pt x="625111" y="152037"/>
                  </a:lnTo>
                  <a:lnTo>
                    <a:pt x="829294" y="152037"/>
                  </a:lnTo>
                  <a:lnTo>
                    <a:pt x="829294" y="87222"/>
                  </a:lnTo>
                  <a:lnTo>
                    <a:pt x="625111" y="87222"/>
                  </a:lnTo>
                  <a:close/>
                </a:path>
                <a:path w="1638300" h="574040">
                  <a:moveTo>
                    <a:pt x="100520" y="78531"/>
                  </a:moveTo>
                  <a:lnTo>
                    <a:pt x="66658" y="106272"/>
                  </a:lnTo>
                  <a:lnTo>
                    <a:pt x="45234" y="121881"/>
                  </a:lnTo>
                  <a:lnTo>
                    <a:pt x="121881" y="101777"/>
                  </a:lnTo>
                  <a:lnTo>
                    <a:pt x="142129" y="137862"/>
                  </a:lnTo>
                  <a:lnTo>
                    <a:pt x="148267" y="149524"/>
                  </a:lnTo>
                  <a:lnTo>
                    <a:pt x="193501" y="149524"/>
                  </a:lnTo>
                  <a:lnTo>
                    <a:pt x="156484" y="124860"/>
                  </a:lnTo>
                  <a:lnTo>
                    <a:pt x="121946" y="97798"/>
                  </a:lnTo>
                  <a:lnTo>
                    <a:pt x="111061" y="88292"/>
                  </a:lnTo>
                  <a:lnTo>
                    <a:pt x="100520" y="78531"/>
                  </a:lnTo>
                  <a:close/>
                </a:path>
                <a:path w="1638300" h="574040">
                  <a:moveTo>
                    <a:pt x="1123944" y="7539"/>
                  </a:moveTo>
                  <a:lnTo>
                    <a:pt x="1637855" y="7539"/>
                  </a:lnTo>
                  <a:lnTo>
                    <a:pt x="1637855" y="104290"/>
                  </a:lnTo>
                  <a:lnTo>
                    <a:pt x="1222580" y="104290"/>
                  </a:lnTo>
                  <a:lnTo>
                    <a:pt x="1222580" y="204182"/>
                  </a:lnTo>
                  <a:lnTo>
                    <a:pt x="1221481" y="262714"/>
                  </a:lnTo>
                  <a:lnTo>
                    <a:pt x="1217240" y="326901"/>
                  </a:lnTo>
                  <a:lnTo>
                    <a:pt x="1208693" y="393338"/>
                  </a:lnTo>
                  <a:lnTo>
                    <a:pt x="1194413" y="458834"/>
                  </a:lnTo>
                  <a:lnTo>
                    <a:pt x="1173079" y="519984"/>
                  </a:lnTo>
                  <a:lnTo>
                    <a:pt x="1143420" y="573595"/>
                  </a:lnTo>
                  <a:lnTo>
                    <a:pt x="1135212" y="567057"/>
                  </a:lnTo>
                  <a:lnTo>
                    <a:pt x="1125659" y="560166"/>
                  </a:lnTo>
                  <a:lnTo>
                    <a:pt x="1089896" y="538000"/>
                  </a:lnTo>
                  <a:lnTo>
                    <a:pt x="1056721" y="521450"/>
                  </a:lnTo>
                  <a:lnTo>
                    <a:pt x="1071153" y="498401"/>
                  </a:lnTo>
                  <a:lnTo>
                    <a:pt x="1093813" y="448297"/>
                  </a:lnTo>
                  <a:lnTo>
                    <a:pt x="1108636" y="393443"/>
                  </a:lnTo>
                  <a:lnTo>
                    <a:pt x="1117860" y="337371"/>
                  </a:lnTo>
                  <a:lnTo>
                    <a:pt x="1122177" y="281226"/>
                  </a:lnTo>
                  <a:lnTo>
                    <a:pt x="1123905" y="228424"/>
                  </a:lnTo>
                  <a:lnTo>
                    <a:pt x="1123944" y="203554"/>
                  </a:lnTo>
                  <a:lnTo>
                    <a:pt x="1123944" y="7539"/>
                  </a:lnTo>
                  <a:close/>
                </a:path>
                <a:path w="1638300" h="574040">
                  <a:moveTo>
                    <a:pt x="537156" y="0"/>
                  </a:moveTo>
                  <a:lnTo>
                    <a:pt x="922903" y="0"/>
                  </a:lnTo>
                  <a:lnTo>
                    <a:pt x="922903" y="238631"/>
                  </a:lnTo>
                  <a:lnTo>
                    <a:pt x="537156" y="238631"/>
                  </a:lnTo>
                  <a:lnTo>
                    <a:pt x="53715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84056" y="8409796"/>
              <a:ext cx="1862142" cy="633279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10254137" y="7517258"/>
            <a:ext cx="2553970" cy="2553970"/>
            <a:chOff x="10254137" y="7517258"/>
            <a:chExt cx="2553970" cy="2553970"/>
          </a:xfrm>
        </p:grpSpPr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264608" y="7527729"/>
              <a:ext cx="2532802" cy="253280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0264608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594860" y="8428696"/>
              <a:ext cx="1883293" cy="63940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0599781" y="8432937"/>
              <a:ext cx="1840230" cy="597535"/>
            </a:xfrm>
            <a:custGeom>
              <a:avLst/>
              <a:gdLst/>
              <a:ahLst/>
              <a:cxnLst/>
              <a:rect l="l" t="t" r="r" b="b"/>
              <a:pathLst>
                <a:path w="1840229" h="597534">
                  <a:moveTo>
                    <a:pt x="577888" y="159576"/>
                  </a:moveTo>
                  <a:lnTo>
                    <a:pt x="184078" y="159576"/>
                  </a:lnTo>
                  <a:lnTo>
                    <a:pt x="184078" y="596107"/>
                  </a:lnTo>
                  <a:lnTo>
                    <a:pt x="266274" y="596107"/>
                  </a:lnTo>
                  <a:lnTo>
                    <a:pt x="266274" y="571605"/>
                  </a:lnTo>
                  <a:lnTo>
                    <a:pt x="577888" y="571605"/>
                  </a:lnTo>
                  <a:lnTo>
                    <a:pt x="577888" y="493806"/>
                  </a:lnTo>
                  <a:lnTo>
                    <a:pt x="266274" y="493806"/>
                  </a:lnTo>
                  <a:lnTo>
                    <a:pt x="266274" y="462917"/>
                  </a:lnTo>
                  <a:lnTo>
                    <a:pt x="577888" y="462917"/>
                  </a:lnTo>
                  <a:lnTo>
                    <a:pt x="577888" y="387003"/>
                  </a:lnTo>
                  <a:lnTo>
                    <a:pt x="266274" y="387003"/>
                  </a:lnTo>
                  <a:lnTo>
                    <a:pt x="266274" y="348575"/>
                  </a:lnTo>
                  <a:lnTo>
                    <a:pt x="330610" y="348575"/>
                  </a:lnTo>
                  <a:lnTo>
                    <a:pt x="342808" y="334451"/>
                  </a:lnTo>
                  <a:lnTo>
                    <a:pt x="352135" y="318314"/>
                  </a:lnTo>
                  <a:lnTo>
                    <a:pt x="354007" y="313498"/>
                  </a:lnTo>
                  <a:lnTo>
                    <a:pt x="266274" y="313498"/>
                  </a:lnTo>
                  <a:lnTo>
                    <a:pt x="266274" y="238003"/>
                  </a:lnTo>
                  <a:lnTo>
                    <a:pt x="577888" y="238003"/>
                  </a:lnTo>
                  <a:lnTo>
                    <a:pt x="577888" y="159576"/>
                  </a:lnTo>
                  <a:close/>
                </a:path>
                <a:path w="1840229" h="597534">
                  <a:moveTo>
                    <a:pt x="577888" y="571605"/>
                  </a:moveTo>
                  <a:lnTo>
                    <a:pt x="491293" y="571605"/>
                  </a:lnTo>
                  <a:lnTo>
                    <a:pt x="491293" y="596107"/>
                  </a:lnTo>
                  <a:lnTo>
                    <a:pt x="577888" y="596107"/>
                  </a:lnTo>
                  <a:lnTo>
                    <a:pt x="577888" y="571605"/>
                  </a:lnTo>
                  <a:close/>
                </a:path>
                <a:path w="1840229" h="597534">
                  <a:moveTo>
                    <a:pt x="100520" y="334754"/>
                  </a:moveTo>
                  <a:lnTo>
                    <a:pt x="78047" y="390982"/>
                  </a:lnTo>
                  <a:lnTo>
                    <a:pt x="54239" y="445326"/>
                  </a:lnTo>
                  <a:lnTo>
                    <a:pt x="30771" y="494801"/>
                  </a:lnTo>
                  <a:lnTo>
                    <a:pt x="9423" y="536423"/>
                  </a:lnTo>
                  <a:lnTo>
                    <a:pt x="92353" y="587311"/>
                  </a:lnTo>
                  <a:lnTo>
                    <a:pt x="113792" y="538713"/>
                  </a:lnTo>
                  <a:lnTo>
                    <a:pt x="134760" y="488466"/>
                  </a:lnTo>
                  <a:lnTo>
                    <a:pt x="154942" y="437421"/>
                  </a:lnTo>
                  <a:lnTo>
                    <a:pt x="174026" y="386375"/>
                  </a:lnTo>
                  <a:lnTo>
                    <a:pt x="100520" y="334754"/>
                  </a:lnTo>
                  <a:close/>
                </a:path>
                <a:path w="1840229" h="597534">
                  <a:moveTo>
                    <a:pt x="577888" y="462917"/>
                  </a:moveTo>
                  <a:lnTo>
                    <a:pt x="491293" y="462917"/>
                  </a:lnTo>
                  <a:lnTo>
                    <a:pt x="491293" y="493806"/>
                  </a:lnTo>
                  <a:lnTo>
                    <a:pt x="577888" y="493806"/>
                  </a:lnTo>
                  <a:lnTo>
                    <a:pt x="577888" y="462917"/>
                  </a:lnTo>
                  <a:close/>
                </a:path>
                <a:path w="1840229" h="597534">
                  <a:moveTo>
                    <a:pt x="457263" y="238003"/>
                  </a:moveTo>
                  <a:lnTo>
                    <a:pt x="389516" y="238003"/>
                  </a:lnTo>
                  <a:lnTo>
                    <a:pt x="389607" y="279572"/>
                  </a:lnTo>
                  <a:lnTo>
                    <a:pt x="396231" y="328345"/>
                  </a:lnTo>
                  <a:lnTo>
                    <a:pt x="436788" y="356486"/>
                  </a:lnTo>
                  <a:lnTo>
                    <a:pt x="454750" y="357371"/>
                  </a:lnTo>
                  <a:lnTo>
                    <a:pt x="491293" y="357371"/>
                  </a:lnTo>
                  <a:lnTo>
                    <a:pt x="491293" y="387003"/>
                  </a:lnTo>
                  <a:lnTo>
                    <a:pt x="577888" y="387003"/>
                  </a:lnTo>
                  <a:lnTo>
                    <a:pt x="577888" y="287321"/>
                  </a:lnTo>
                  <a:lnTo>
                    <a:pt x="462708" y="287321"/>
                  </a:lnTo>
                  <a:lnTo>
                    <a:pt x="460090" y="286692"/>
                  </a:lnTo>
                  <a:lnTo>
                    <a:pt x="458938" y="285122"/>
                  </a:lnTo>
                  <a:lnTo>
                    <a:pt x="457682" y="283551"/>
                  </a:lnTo>
                  <a:lnTo>
                    <a:pt x="457158" y="279572"/>
                  </a:lnTo>
                  <a:lnTo>
                    <a:pt x="457263" y="238003"/>
                  </a:lnTo>
                  <a:close/>
                </a:path>
                <a:path w="1840229" h="597534">
                  <a:moveTo>
                    <a:pt x="330610" y="348575"/>
                  </a:moveTo>
                  <a:lnTo>
                    <a:pt x="266274" y="348575"/>
                  </a:lnTo>
                  <a:lnTo>
                    <a:pt x="271719" y="353706"/>
                  </a:lnTo>
                  <a:lnTo>
                    <a:pt x="276850" y="358627"/>
                  </a:lnTo>
                  <a:lnTo>
                    <a:pt x="286483" y="368051"/>
                  </a:lnTo>
                  <a:lnTo>
                    <a:pt x="290357" y="372135"/>
                  </a:lnTo>
                  <a:lnTo>
                    <a:pt x="293289" y="375695"/>
                  </a:lnTo>
                  <a:lnTo>
                    <a:pt x="313452" y="363104"/>
                  </a:lnTo>
                  <a:lnTo>
                    <a:pt x="329898" y="349400"/>
                  </a:lnTo>
                  <a:lnTo>
                    <a:pt x="330610" y="348575"/>
                  </a:lnTo>
                  <a:close/>
                </a:path>
                <a:path w="1840229" h="597534">
                  <a:moveTo>
                    <a:pt x="366166" y="238003"/>
                  </a:moveTo>
                  <a:lnTo>
                    <a:pt x="298420" y="238003"/>
                  </a:lnTo>
                  <a:lnTo>
                    <a:pt x="298362" y="251391"/>
                  </a:lnTo>
                  <a:lnTo>
                    <a:pt x="298241" y="256989"/>
                  </a:lnTo>
                  <a:lnTo>
                    <a:pt x="282904" y="298009"/>
                  </a:lnTo>
                  <a:lnTo>
                    <a:pt x="266274" y="313498"/>
                  </a:lnTo>
                  <a:lnTo>
                    <a:pt x="354007" y="313498"/>
                  </a:lnTo>
                  <a:lnTo>
                    <a:pt x="358657" y="301530"/>
                  </a:lnTo>
                  <a:lnTo>
                    <a:pt x="363156" y="284637"/>
                  </a:lnTo>
                  <a:lnTo>
                    <a:pt x="365653" y="267647"/>
                  </a:lnTo>
                  <a:lnTo>
                    <a:pt x="366142" y="251391"/>
                  </a:lnTo>
                  <a:lnTo>
                    <a:pt x="366166" y="238003"/>
                  </a:lnTo>
                  <a:close/>
                </a:path>
                <a:path w="1840229" h="597534">
                  <a:moveTo>
                    <a:pt x="50888" y="175910"/>
                  </a:moveTo>
                  <a:lnTo>
                    <a:pt x="0" y="244285"/>
                  </a:lnTo>
                  <a:lnTo>
                    <a:pt x="55286" y="274965"/>
                  </a:lnTo>
                  <a:lnTo>
                    <a:pt x="69559" y="283131"/>
                  </a:lnTo>
                  <a:lnTo>
                    <a:pt x="82379" y="290815"/>
                  </a:lnTo>
                  <a:lnTo>
                    <a:pt x="93747" y="298009"/>
                  </a:lnTo>
                  <a:lnTo>
                    <a:pt x="103661" y="304702"/>
                  </a:lnTo>
                  <a:lnTo>
                    <a:pt x="157063" y="228579"/>
                  </a:lnTo>
                  <a:lnTo>
                    <a:pt x="146268" y="222494"/>
                  </a:lnTo>
                  <a:lnTo>
                    <a:pt x="134158" y="216027"/>
                  </a:lnTo>
                  <a:lnTo>
                    <a:pt x="120752" y="209187"/>
                  </a:lnTo>
                  <a:lnTo>
                    <a:pt x="106070" y="201983"/>
                  </a:lnTo>
                  <a:lnTo>
                    <a:pt x="50888" y="175910"/>
                  </a:lnTo>
                  <a:close/>
                </a:path>
                <a:path w="1840229" h="597534">
                  <a:moveTo>
                    <a:pt x="577888" y="238003"/>
                  </a:moveTo>
                  <a:lnTo>
                    <a:pt x="491293" y="238003"/>
                  </a:lnTo>
                  <a:lnTo>
                    <a:pt x="491293" y="285855"/>
                  </a:lnTo>
                  <a:lnTo>
                    <a:pt x="490351" y="286169"/>
                  </a:lnTo>
                  <a:lnTo>
                    <a:pt x="489199" y="286483"/>
                  </a:lnTo>
                  <a:lnTo>
                    <a:pt x="487733" y="286692"/>
                  </a:lnTo>
                  <a:lnTo>
                    <a:pt x="486372" y="287006"/>
                  </a:lnTo>
                  <a:lnTo>
                    <a:pt x="484592" y="287111"/>
                  </a:lnTo>
                  <a:lnTo>
                    <a:pt x="466687" y="287111"/>
                  </a:lnTo>
                  <a:lnTo>
                    <a:pt x="462708" y="287321"/>
                  </a:lnTo>
                  <a:lnTo>
                    <a:pt x="577888" y="287321"/>
                  </a:lnTo>
                  <a:lnTo>
                    <a:pt x="577888" y="238003"/>
                  </a:lnTo>
                  <a:close/>
                </a:path>
                <a:path w="1840229" h="597534">
                  <a:moveTo>
                    <a:pt x="362397" y="116122"/>
                  </a:moveTo>
                  <a:lnTo>
                    <a:pt x="283237" y="116122"/>
                  </a:lnTo>
                  <a:lnTo>
                    <a:pt x="283237" y="159576"/>
                  </a:lnTo>
                  <a:lnTo>
                    <a:pt x="362397" y="159576"/>
                  </a:lnTo>
                  <a:lnTo>
                    <a:pt x="362397" y="116122"/>
                  </a:lnTo>
                  <a:close/>
                </a:path>
                <a:path w="1840229" h="597534">
                  <a:moveTo>
                    <a:pt x="474226" y="116122"/>
                  </a:moveTo>
                  <a:lnTo>
                    <a:pt x="393181" y="116122"/>
                  </a:lnTo>
                  <a:lnTo>
                    <a:pt x="393181" y="159576"/>
                  </a:lnTo>
                  <a:lnTo>
                    <a:pt x="474226" y="159576"/>
                  </a:lnTo>
                  <a:lnTo>
                    <a:pt x="474226" y="116122"/>
                  </a:lnTo>
                  <a:close/>
                </a:path>
                <a:path w="1840229" h="597534">
                  <a:moveTo>
                    <a:pt x="71620" y="10052"/>
                  </a:moveTo>
                  <a:lnTo>
                    <a:pt x="19475" y="77170"/>
                  </a:lnTo>
                  <a:lnTo>
                    <a:pt x="74762" y="109630"/>
                  </a:lnTo>
                  <a:lnTo>
                    <a:pt x="89035" y="118229"/>
                  </a:lnTo>
                  <a:lnTo>
                    <a:pt x="101855" y="126278"/>
                  </a:lnTo>
                  <a:lnTo>
                    <a:pt x="113222" y="133778"/>
                  </a:lnTo>
                  <a:lnTo>
                    <a:pt x="123137" y="140728"/>
                  </a:lnTo>
                  <a:lnTo>
                    <a:pt x="172141" y="73505"/>
                  </a:lnTo>
                  <a:lnTo>
                    <a:pt x="591081" y="73505"/>
                  </a:lnTo>
                  <a:lnTo>
                    <a:pt x="591081" y="62825"/>
                  </a:lnTo>
                  <a:lnTo>
                    <a:pt x="172141" y="62825"/>
                  </a:lnTo>
                  <a:lnTo>
                    <a:pt x="161225" y="56544"/>
                  </a:lnTo>
                  <a:lnTo>
                    <a:pt x="149367" y="49959"/>
                  </a:lnTo>
                  <a:lnTo>
                    <a:pt x="136566" y="43079"/>
                  </a:lnTo>
                  <a:lnTo>
                    <a:pt x="95808" y="22159"/>
                  </a:lnTo>
                  <a:lnTo>
                    <a:pt x="71620" y="10052"/>
                  </a:lnTo>
                  <a:close/>
                </a:path>
                <a:path w="1840229" h="597534">
                  <a:moveTo>
                    <a:pt x="591081" y="73505"/>
                  </a:moveTo>
                  <a:lnTo>
                    <a:pt x="172141" y="73505"/>
                  </a:lnTo>
                  <a:lnTo>
                    <a:pt x="172141" y="116122"/>
                  </a:lnTo>
                  <a:lnTo>
                    <a:pt x="591081" y="116122"/>
                  </a:lnTo>
                  <a:lnTo>
                    <a:pt x="591081" y="73505"/>
                  </a:lnTo>
                  <a:close/>
                </a:path>
                <a:path w="1840229" h="597534">
                  <a:moveTo>
                    <a:pt x="591081" y="33925"/>
                  </a:moveTo>
                  <a:lnTo>
                    <a:pt x="172141" y="33925"/>
                  </a:lnTo>
                  <a:lnTo>
                    <a:pt x="172141" y="62825"/>
                  </a:lnTo>
                  <a:lnTo>
                    <a:pt x="591081" y="62825"/>
                  </a:lnTo>
                  <a:lnTo>
                    <a:pt x="591081" y="33925"/>
                  </a:lnTo>
                  <a:close/>
                </a:path>
                <a:path w="1840229" h="597534">
                  <a:moveTo>
                    <a:pt x="788981" y="495063"/>
                  </a:moveTo>
                  <a:lnTo>
                    <a:pt x="805016" y="531875"/>
                  </a:lnTo>
                  <a:lnTo>
                    <a:pt x="818064" y="573359"/>
                  </a:lnTo>
                  <a:lnTo>
                    <a:pt x="822906" y="597468"/>
                  </a:lnTo>
                  <a:lnTo>
                    <a:pt x="842145" y="597269"/>
                  </a:lnTo>
                  <a:lnTo>
                    <a:pt x="893166" y="593175"/>
                  </a:lnTo>
                  <a:lnTo>
                    <a:pt x="934027" y="582249"/>
                  </a:lnTo>
                  <a:lnTo>
                    <a:pt x="969638" y="553088"/>
                  </a:lnTo>
                  <a:lnTo>
                    <a:pt x="982108" y="500812"/>
                  </a:lnTo>
                  <a:lnTo>
                    <a:pt x="982190" y="496948"/>
                  </a:lnTo>
                  <a:lnTo>
                    <a:pt x="870025" y="496948"/>
                  </a:lnTo>
                  <a:lnTo>
                    <a:pt x="826116" y="496418"/>
                  </a:lnTo>
                  <a:lnTo>
                    <a:pt x="801844" y="495632"/>
                  </a:lnTo>
                  <a:lnTo>
                    <a:pt x="788981" y="495063"/>
                  </a:lnTo>
                  <a:close/>
                </a:path>
                <a:path w="1840229" h="597534">
                  <a:moveTo>
                    <a:pt x="816624" y="147011"/>
                  </a:moveTo>
                  <a:lnTo>
                    <a:pt x="800289" y="150152"/>
                  </a:lnTo>
                  <a:lnTo>
                    <a:pt x="647624" y="150152"/>
                  </a:lnTo>
                  <a:lnTo>
                    <a:pt x="647624" y="242505"/>
                  </a:lnTo>
                  <a:lnTo>
                    <a:pt x="767620" y="242505"/>
                  </a:lnTo>
                  <a:lnTo>
                    <a:pt x="756822" y="279945"/>
                  </a:lnTo>
                  <a:lnTo>
                    <a:pt x="728865" y="348111"/>
                  </a:lnTo>
                  <a:lnTo>
                    <a:pt x="692544" y="407009"/>
                  </a:lnTo>
                  <a:lnTo>
                    <a:pt x="648566" y="454757"/>
                  </a:lnTo>
                  <a:lnTo>
                    <a:pt x="623750" y="474331"/>
                  </a:lnTo>
                  <a:lnTo>
                    <a:pt x="632881" y="480670"/>
                  </a:lnTo>
                  <a:lnTo>
                    <a:pt x="663435" y="506895"/>
                  </a:lnTo>
                  <a:lnTo>
                    <a:pt x="691073" y="536035"/>
                  </a:lnTo>
                  <a:lnTo>
                    <a:pt x="697884" y="544695"/>
                  </a:lnTo>
                  <a:lnTo>
                    <a:pt x="729845" y="516072"/>
                  </a:lnTo>
                  <a:lnTo>
                    <a:pt x="759283" y="481883"/>
                  </a:lnTo>
                  <a:lnTo>
                    <a:pt x="786188" y="442138"/>
                  </a:lnTo>
                  <a:lnTo>
                    <a:pt x="810551" y="396846"/>
                  </a:lnTo>
                  <a:lnTo>
                    <a:pt x="828055" y="356966"/>
                  </a:lnTo>
                  <a:lnTo>
                    <a:pt x="843503" y="314232"/>
                  </a:lnTo>
                  <a:lnTo>
                    <a:pt x="856901" y="268652"/>
                  </a:lnTo>
                  <a:lnTo>
                    <a:pt x="868253" y="220238"/>
                  </a:lnTo>
                  <a:lnTo>
                    <a:pt x="877564" y="169000"/>
                  </a:lnTo>
                  <a:lnTo>
                    <a:pt x="816624" y="147011"/>
                  </a:lnTo>
                  <a:close/>
                </a:path>
                <a:path w="1840229" h="597534">
                  <a:moveTo>
                    <a:pt x="1092985" y="352450"/>
                  </a:moveTo>
                  <a:lnTo>
                    <a:pt x="982483" y="352450"/>
                  </a:lnTo>
                  <a:lnTo>
                    <a:pt x="1000052" y="382115"/>
                  </a:lnTo>
                  <a:lnTo>
                    <a:pt x="1039747" y="436616"/>
                  </a:lnTo>
                  <a:lnTo>
                    <a:pt x="1085605" y="484461"/>
                  </a:lnTo>
                  <a:lnTo>
                    <a:pt x="1138921" y="524826"/>
                  </a:lnTo>
                  <a:lnTo>
                    <a:pt x="1168446" y="542182"/>
                  </a:lnTo>
                  <a:lnTo>
                    <a:pt x="1174962" y="531325"/>
                  </a:lnTo>
                  <a:lnTo>
                    <a:pt x="1182411" y="520115"/>
                  </a:lnTo>
                  <a:lnTo>
                    <a:pt x="1209729" y="485011"/>
                  </a:lnTo>
                  <a:lnTo>
                    <a:pt x="1236925" y="456740"/>
                  </a:lnTo>
                  <a:lnTo>
                    <a:pt x="1207828" y="442702"/>
                  </a:lnTo>
                  <a:lnTo>
                    <a:pt x="1180369" y="426819"/>
                  </a:lnTo>
                  <a:lnTo>
                    <a:pt x="1154541" y="409090"/>
                  </a:lnTo>
                  <a:lnTo>
                    <a:pt x="1130332" y="389516"/>
                  </a:lnTo>
                  <a:lnTo>
                    <a:pt x="1107652" y="368234"/>
                  </a:lnTo>
                  <a:lnTo>
                    <a:pt x="1092985" y="352450"/>
                  </a:lnTo>
                  <a:close/>
                </a:path>
                <a:path w="1840229" h="597534">
                  <a:moveTo>
                    <a:pt x="982483" y="0"/>
                  </a:moveTo>
                  <a:lnTo>
                    <a:pt x="885103" y="0"/>
                  </a:lnTo>
                  <a:lnTo>
                    <a:pt x="885208" y="487733"/>
                  </a:lnTo>
                  <a:lnTo>
                    <a:pt x="883952" y="491503"/>
                  </a:lnTo>
                  <a:lnTo>
                    <a:pt x="881543" y="493702"/>
                  </a:lnTo>
                  <a:lnTo>
                    <a:pt x="879240" y="495901"/>
                  </a:lnTo>
                  <a:lnTo>
                    <a:pt x="875366" y="496948"/>
                  </a:lnTo>
                  <a:lnTo>
                    <a:pt x="982190" y="496948"/>
                  </a:lnTo>
                  <a:lnTo>
                    <a:pt x="982385" y="487733"/>
                  </a:lnTo>
                  <a:lnTo>
                    <a:pt x="982483" y="352450"/>
                  </a:lnTo>
                  <a:lnTo>
                    <a:pt x="1092985" y="352450"/>
                  </a:lnTo>
                  <a:lnTo>
                    <a:pt x="1086563" y="345539"/>
                  </a:lnTo>
                  <a:lnTo>
                    <a:pt x="1067045" y="321430"/>
                  </a:lnTo>
                  <a:lnTo>
                    <a:pt x="1049078" y="295907"/>
                  </a:lnTo>
                  <a:lnTo>
                    <a:pt x="1066629" y="282144"/>
                  </a:lnTo>
                  <a:lnTo>
                    <a:pt x="1084731" y="267400"/>
                  </a:lnTo>
                  <a:lnTo>
                    <a:pt x="1103382" y="251674"/>
                  </a:lnTo>
                  <a:lnTo>
                    <a:pt x="1122583" y="234966"/>
                  </a:lnTo>
                  <a:lnTo>
                    <a:pt x="1136649" y="222401"/>
                  </a:lnTo>
                  <a:lnTo>
                    <a:pt x="1008241" y="222401"/>
                  </a:lnTo>
                  <a:lnTo>
                    <a:pt x="1004745" y="214137"/>
                  </a:lnTo>
                  <a:lnTo>
                    <a:pt x="988359" y="172350"/>
                  </a:lnTo>
                  <a:lnTo>
                    <a:pt x="982483" y="155178"/>
                  </a:lnTo>
                  <a:lnTo>
                    <a:pt x="982483" y="0"/>
                  </a:lnTo>
                  <a:close/>
                </a:path>
                <a:path w="1840229" h="597534">
                  <a:moveTo>
                    <a:pt x="1113159" y="105546"/>
                  </a:moveTo>
                  <a:lnTo>
                    <a:pt x="1078306" y="149484"/>
                  </a:lnTo>
                  <a:lnTo>
                    <a:pt x="1051090" y="179641"/>
                  </a:lnTo>
                  <a:lnTo>
                    <a:pt x="1022733" y="208540"/>
                  </a:lnTo>
                  <a:lnTo>
                    <a:pt x="1008241" y="222401"/>
                  </a:lnTo>
                  <a:lnTo>
                    <a:pt x="1136649" y="222401"/>
                  </a:lnTo>
                  <a:lnTo>
                    <a:pt x="1141902" y="217709"/>
                  </a:lnTo>
                  <a:lnTo>
                    <a:pt x="1160907" y="200334"/>
                  </a:lnTo>
                  <a:lnTo>
                    <a:pt x="1179597" y="182841"/>
                  </a:lnTo>
                  <a:lnTo>
                    <a:pt x="1197973" y="165230"/>
                  </a:lnTo>
                  <a:lnTo>
                    <a:pt x="1113159" y="105546"/>
                  </a:lnTo>
                  <a:close/>
                </a:path>
                <a:path w="1840229" h="597534">
                  <a:moveTo>
                    <a:pt x="1840048" y="31412"/>
                  </a:moveTo>
                  <a:lnTo>
                    <a:pt x="1326137" y="31412"/>
                  </a:lnTo>
                  <a:lnTo>
                    <a:pt x="1326098" y="252297"/>
                  </a:lnTo>
                  <a:lnTo>
                    <a:pt x="1325509" y="278198"/>
                  </a:lnTo>
                  <a:lnTo>
                    <a:pt x="1322682" y="332974"/>
                  </a:lnTo>
                  <a:lnTo>
                    <a:pt x="1316098" y="389359"/>
                  </a:lnTo>
                  <a:lnTo>
                    <a:pt x="1304253" y="445117"/>
                  </a:lnTo>
                  <a:lnTo>
                    <a:pt x="1285706" y="497890"/>
                  </a:lnTo>
                  <a:lnTo>
                    <a:pt x="1258914" y="545323"/>
                  </a:lnTo>
                  <a:lnTo>
                    <a:pt x="1269200" y="549937"/>
                  </a:lnTo>
                  <a:lnTo>
                    <a:pt x="1304672" y="569197"/>
                  </a:lnTo>
                  <a:lnTo>
                    <a:pt x="1337405" y="590930"/>
                  </a:lnTo>
                  <a:lnTo>
                    <a:pt x="1345613" y="597468"/>
                  </a:lnTo>
                  <a:lnTo>
                    <a:pt x="1361473" y="571615"/>
                  </a:lnTo>
                  <a:lnTo>
                    <a:pt x="1386989" y="514215"/>
                  </a:lnTo>
                  <a:lnTo>
                    <a:pt x="1404458" y="450077"/>
                  </a:lnTo>
                  <a:lnTo>
                    <a:pt x="1415881" y="384111"/>
                  </a:lnTo>
                  <a:lnTo>
                    <a:pt x="1421946" y="317964"/>
                  </a:lnTo>
                  <a:lnTo>
                    <a:pt x="1424616" y="256625"/>
                  </a:lnTo>
                  <a:lnTo>
                    <a:pt x="1424773" y="228055"/>
                  </a:lnTo>
                  <a:lnTo>
                    <a:pt x="1424773" y="128163"/>
                  </a:lnTo>
                  <a:lnTo>
                    <a:pt x="1840048" y="128163"/>
                  </a:lnTo>
                  <a:lnTo>
                    <a:pt x="1840048" y="3141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609205" y="8767691"/>
              <a:ext cx="481965" cy="252729"/>
            </a:xfrm>
            <a:custGeom>
              <a:avLst/>
              <a:gdLst/>
              <a:ahLst/>
              <a:cxnLst/>
              <a:rect l="l" t="t" r="r" b="b"/>
              <a:pathLst>
                <a:path w="481965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481965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854119" y="8659003"/>
              <a:ext cx="248892" cy="17287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87844" y="8596911"/>
              <a:ext cx="180936" cy="15266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0962178" y="8549059"/>
              <a:ext cx="515620" cy="428625"/>
            </a:xfrm>
            <a:custGeom>
              <a:avLst/>
              <a:gdLst/>
              <a:ahLst/>
              <a:cxnLst/>
              <a:rect l="l" t="t" r="r" b="b"/>
              <a:pathLst>
                <a:path w="515620" h="428625">
                  <a:moveTo>
                    <a:pt x="454227" y="30889"/>
                  </a:moveTo>
                  <a:lnTo>
                    <a:pt x="515167" y="52877"/>
                  </a:lnTo>
                  <a:lnTo>
                    <a:pt x="505856" y="104116"/>
                  </a:lnTo>
                  <a:lnTo>
                    <a:pt x="494503" y="152530"/>
                  </a:lnTo>
                  <a:lnTo>
                    <a:pt x="481106" y="198109"/>
                  </a:lnTo>
                  <a:lnTo>
                    <a:pt x="465657" y="240844"/>
                  </a:lnTo>
                  <a:lnTo>
                    <a:pt x="448153" y="280724"/>
                  </a:lnTo>
                  <a:lnTo>
                    <a:pt x="423791" y="326015"/>
                  </a:lnTo>
                  <a:lnTo>
                    <a:pt x="396885" y="365761"/>
                  </a:lnTo>
                  <a:lnTo>
                    <a:pt x="367447" y="399950"/>
                  </a:lnTo>
                  <a:lnTo>
                    <a:pt x="335487" y="428573"/>
                  </a:lnTo>
                  <a:lnTo>
                    <a:pt x="328676" y="419913"/>
                  </a:lnTo>
                  <a:lnTo>
                    <a:pt x="320657" y="410733"/>
                  </a:lnTo>
                  <a:lnTo>
                    <a:pt x="290316" y="380840"/>
                  </a:lnTo>
                  <a:lnTo>
                    <a:pt x="261353" y="358208"/>
                  </a:lnTo>
                  <a:lnTo>
                    <a:pt x="286169" y="338634"/>
                  </a:lnTo>
                  <a:lnTo>
                    <a:pt x="330147" y="290887"/>
                  </a:lnTo>
                  <a:lnTo>
                    <a:pt x="366467" y="231989"/>
                  </a:lnTo>
                  <a:lnTo>
                    <a:pt x="394425" y="163823"/>
                  </a:lnTo>
                  <a:lnTo>
                    <a:pt x="405223" y="126383"/>
                  </a:lnTo>
                  <a:lnTo>
                    <a:pt x="285226" y="126383"/>
                  </a:lnTo>
                  <a:lnTo>
                    <a:pt x="285226" y="34030"/>
                  </a:lnTo>
                  <a:lnTo>
                    <a:pt x="437892" y="34030"/>
                  </a:lnTo>
                  <a:lnTo>
                    <a:pt x="454227" y="30889"/>
                  </a:lnTo>
                  <a:close/>
                </a:path>
                <a:path w="515620" h="42862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88368" y="8419848"/>
              <a:ext cx="1863608" cy="623227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13060334" y="7517258"/>
            <a:ext cx="2553970" cy="2553970"/>
            <a:chOff x="13060334" y="7517258"/>
            <a:chExt cx="2553970" cy="2553970"/>
          </a:xfrm>
        </p:grpSpPr>
        <p:pic>
          <p:nvPicPr>
            <p:cNvPr id="87" name="object 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070805" y="7527729"/>
              <a:ext cx="2532802" cy="253280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3070805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16021" y="8089335"/>
              <a:ext cx="1270118" cy="64066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3720000" y="8093680"/>
              <a:ext cx="1228725" cy="599440"/>
            </a:xfrm>
            <a:custGeom>
              <a:avLst/>
              <a:gdLst/>
              <a:ahLst/>
              <a:cxnLst/>
              <a:rect l="l" t="t" r="r" b="b"/>
              <a:pathLst>
                <a:path w="1228725" h="599440">
                  <a:moveTo>
                    <a:pt x="191617" y="517052"/>
                  </a:moveTo>
                  <a:lnTo>
                    <a:pt x="205543" y="557574"/>
                  </a:lnTo>
                  <a:lnTo>
                    <a:pt x="214234" y="598620"/>
                  </a:lnTo>
                  <a:lnTo>
                    <a:pt x="230509" y="598834"/>
                  </a:lnTo>
                  <a:lnTo>
                    <a:pt x="273918" y="597259"/>
                  </a:lnTo>
                  <a:lnTo>
                    <a:pt x="320409" y="586055"/>
                  </a:lnTo>
                  <a:lnTo>
                    <a:pt x="348052" y="559773"/>
                  </a:lnTo>
                  <a:lnTo>
                    <a:pt x="354779" y="521859"/>
                  </a:lnTo>
                  <a:lnTo>
                    <a:pt x="354841" y="518308"/>
                  </a:lnTo>
                  <a:lnTo>
                    <a:pt x="236432" y="518308"/>
                  </a:lnTo>
                  <a:lnTo>
                    <a:pt x="207951" y="517772"/>
                  </a:lnTo>
                  <a:lnTo>
                    <a:pt x="199705" y="517466"/>
                  </a:lnTo>
                  <a:lnTo>
                    <a:pt x="191617" y="517052"/>
                  </a:lnTo>
                  <a:close/>
                </a:path>
                <a:path w="1228725" h="599440">
                  <a:moveTo>
                    <a:pt x="141985" y="428992"/>
                  </a:moveTo>
                  <a:lnTo>
                    <a:pt x="111593" y="472591"/>
                  </a:lnTo>
                  <a:lnTo>
                    <a:pt x="69893" y="511162"/>
                  </a:lnTo>
                  <a:lnTo>
                    <a:pt x="38323" y="531397"/>
                  </a:lnTo>
                  <a:lnTo>
                    <a:pt x="47235" y="536912"/>
                  </a:lnTo>
                  <a:lnTo>
                    <a:pt x="88991" y="566353"/>
                  </a:lnTo>
                  <a:lnTo>
                    <a:pt x="115598" y="587940"/>
                  </a:lnTo>
                  <a:lnTo>
                    <a:pt x="132132" y="575437"/>
                  </a:lnTo>
                  <a:lnTo>
                    <a:pt x="164572" y="546151"/>
                  </a:lnTo>
                  <a:lnTo>
                    <a:pt x="195637" y="511617"/>
                  </a:lnTo>
                  <a:lnTo>
                    <a:pt x="221909" y="474308"/>
                  </a:lnTo>
                  <a:lnTo>
                    <a:pt x="233081" y="454750"/>
                  </a:lnTo>
                  <a:lnTo>
                    <a:pt x="141985" y="428992"/>
                  </a:lnTo>
                  <a:close/>
                </a:path>
                <a:path w="1228725" h="599440">
                  <a:moveTo>
                    <a:pt x="450457" y="424594"/>
                  </a:moveTo>
                  <a:lnTo>
                    <a:pt x="377580" y="469200"/>
                  </a:lnTo>
                  <a:lnTo>
                    <a:pt x="393814" y="483023"/>
                  </a:lnTo>
                  <a:lnTo>
                    <a:pt x="410157" y="497484"/>
                  </a:lnTo>
                  <a:lnTo>
                    <a:pt x="443127" y="528360"/>
                  </a:lnTo>
                  <a:lnTo>
                    <a:pt x="472747" y="558896"/>
                  </a:lnTo>
                  <a:lnTo>
                    <a:pt x="495063" y="586055"/>
                  </a:lnTo>
                  <a:lnTo>
                    <a:pt x="573595" y="535795"/>
                  </a:lnTo>
                  <a:lnTo>
                    <a:pt x="533809" y="494418"/>
                  </a:lnTo>
                  <a:lnTo>
                    <a:pt x="500020" y="464660"/>
                  </a:lnTo>
                  <a:lnTo>
                    <a:pt x="466638" y="437216"/>
                  </a:lnTo>
                  <a:lnTo>
                    <a:pt x="450457" y="424594"/>
                  </a:lnTo>
                  <a:close/>
                </a:path>
                <a:path w="1228725" h="599440">
                  <a:moveTo>
                    <a:pt x="354963" y="422709"/>
                  </a:moveTo>
                  <a:lnTo>
                    <a:pt x="260096" y="422709"/>
                  </a:lnTo>
                  <a:lnTo>
                    <a:pt x="260082" y="512594"/>
                  </a:lnTo>
                  <a:lnTo>
                    <a:pt x="259363" y="514748"/>
                  </a:lnTo>
                  <a:lnTo>
                    <a:pt x="257793" y="516214"/>
                  </a:lnTo>
                  <a:lnTo>
                    <a:pt x="256117" y="517680"/>
                  </a:lnTo>
                  <a:lnTo>
                    <a:pt x="253081" y="518308"/>
                  </a:lnTo>
                  <a:lnTo>
                    <a:pt x="354841" y="518308"/>
                  </a:lnTo>
                  <a:lnTo>
                    <a:pt x="354963" y="422709"/>
                  </a:lnTo>
                  <a:close/>
                </a:path>
                <a:path w="1228725" h="599440">
                  <a:moveTo>
                    <a:pt x="507628" y="346795"/>
                  </a:moveTo>
                  <a:lnTo>
                    <a:pt x="97379" y="346795"/>
                  </a:lnTo>
                  <a:lnTo>
                    <a:pt x="97379" y="422709"/>
                  </a:lnTo>
                  <a:lnTo>
                    <a:pt x="507628" y="422709"/>
                  </a:lnTo>
                  <a:lnTo>
                    <a:pt x="507628" y="346795"/>
                  </a:lnTo>
                  <a:close/>
                </a:path>
                <a:path w="1228725" h="599440">
                  <a:moveTo>
                    <a:pt x="295907" y="134969"/>
                  </a:moveTo>
                  <a:lnTo>
                    <a:pt x="277687" y="134969"/>
                  </a:lnTo>
                  <a:lnTo>
                    <a:pt x="254620" y="160081"/>
                  </a:lnTo>
                  <a:lnTo>
                    <a:pt x="227676" y="183279"/>
                  </a:lnTo>
                  <a:lnTo>
                    <a:pt x="162194" y="223972"/>
                  </a:lnTo>
                  <a:lnTo>
                    <a:pt x="124600" y="241288"/>
                  </a:lnTo>
                  <a:lnTo>
                    <a:pt x="85023" y="256327"/>
                  </a:lnTo>
                  <a:lnTo>
                    <a:pt x="43483" y="269088"/>
                  </a:lnTo>
                  <a:lnTo>
                    <a:pt x="0" y="279572"/>
                  </a:lnTo>
                  <a:lnTo>
                    <a:pt x="7144" y="287308"/>
                  </a:lnTo>
                  <a:lnTo>
                    <a:pt x="30524" y="317817"/>
                  </a:lnTo>
                  <a:lnTo>
                    <a:pt x="50952" y="350113"/>
                  </a:lnTo>
                  <a:lnTo>
                    <a:pt x="55914" y="359360"/>
                  </a:lnTo>
                  <a:lnTo>
                    <a:pt x="66280" y="356396"/>
                  </a:lnTo>
                  <a:lnTo>
                    <a:pt x="76646" y="353313"/>
                  </a:lnTo>
                  <a:lnTo>
                    <a:pt x="87013" y="350113"/>
                  </a:lnTo>
                  <a:lnTo>
                    <a:pt x="97379" y="346795"/>
                  </a:lnTo>
                  <a:lnTo>
                    <a:pt x="507628" y="346795"/>
                  </a:lnTo>
                  <a:lnTo>
                    <a:pt x="507628" y="346167"/>
                  </a:lnTo>
                  <a:lnTo>
                    <a:pt x="551527" y="346167"/>
                  </a:lnTo>
                  <a:lnTo>
                    <a:pt x="556647" y="338000"/>
                  </a:lnTo>
                  <a:lnTo>
                    <a:pt x="123765" y="338000"/>
                  </a:lnTo>
                  <a:lnTo>
                    <a:pt x="149115" y="328360"/>
                  </a:lnTo>
                  <a:lnTo>
                    <a:pt x="173659" y="317817"/>
                  </a:lnTo>
                  <a:lnTo>
                    <a:pt x="220412" y="294022"/>
                  </a:lnTo>
                  <a:lnTo>
                    <a:pt x="263539" y="266654"/>
                  </a:lnTo>
                  <a:lnTo>
                    <a:pt x="302818" y="235594"/>
                  </a:lnTo>
                  <a:lnTo>
                    <a:pt x="457437" y="235594"/>
                  </a:lnTo>
                  <a:lnTo>
                    <a:pt x="433754" y="225536"/>
                  </a:lnTo>
                  <a:lnTo>
                    <a:pt x="404843" y="211066"/>
                  </a:lnTo>
                  <a:lnTo>
                    <a:pt x="378583" y="195537"/>
                  </a:lnTo>
                  <a:lnTo>
                    <a:pt x="354963" y="178947"/>
                  </a:lnTo>
                  <a:lnTo>
                    <a:pt x="358732" y="173921"/>
                  </a:lnTo>
                  <a:lnTo>
                    <a:pt x="362502" y="169000"/>
                  </a:lnTo>
                  <a:lnTo>
                    <a:pt x="366271" y="163974"/>
                  </a:lnTo>
                  <a:lnTo>
                    <a:pt x="295907" y="134969"/>
                  </a:lnTo>
                  <a:close/>
                </a:path>
                <a:path w="1228725" h="599440">
                  <a:moveTo>
                    <a:pt x="551527" y="346167"/>
                  </a:moveTo>
                  <a:lnTo>
                    <a:pt x="507628" y="346167"/>
                  </a:lnTo>
                  <a:lnTo>
                    <a:pt x="517052" y="349014"/>
                  </a:lnTo>
                  <a:lnTo>
                    <a:pt x="526476" y="351743"/>
                  </a:lnTo>
                  <a:lnTo>
                    <a:pt x="535899" y="354354"/>
                  </a:lnTo>
                  <a:lnTo>
                    <a:pt x="545323" y="356847"/>
                  </a:lnTo>
                  <a:lnTo>
                    <a:pt x="550762" y="347387"/>
                  </a:lnTo>
                  <a:lnTo>
                    <a:pt x="551527" y="346167"/>
                  </a:lnTo>
                  <a:close/>
                </a:path>
                <a:path w="1228725" h="599440">
                  <a:moveTo>
                    <a:pt x="354963" y="282713"/>
                  </a:moveTo>
                  <a:lnTo>
                    <a:pt x="260096" y="282713"/>
                  </a:lnTo>
                  <a:lnTo>
                    <a:pt x="260096" y="338000"/>
                  </a:lnTo>
                  <a:lnTo>
                    <a:pt x="354963" y="338000"/>
                  </a:lnTo>
                  <a:lnTo>
                    <a:pt x="354963" y="282713"/>
                  </a:lnTo>
                  <a:close/>
                </a:path>
                <a:path w="1228725" h="599440">
                  <a:moveTo>
                    <a:pt x="457437" y="235594"/>
                  </a:moveTo>
                  <a:lnTo>
                    <a:pt x="302818" y="235594"/>
                  </a:lnTo>
                  <a:lnTo>
                    <a:pt x="322513" y="251240"/>
                  </a:lnTo>
                  <a:lnTo>
                    <a:pt x="364691" y="280254"/>
                  </a:lnTo>
                  <a:lnTo>
                    <a:pt x="410455" y="306091"/>
                  </a:lnTo>
                  <a:lnTo>
                    <a:pt x="458745" y="328280"/>
                  </a:lnTo>
                  <a:lnTo>
                    <a:pt x="483754" y="338000"/>
                  </a:lnTo>
                  <a:lnTo>
                    <a:pt x="556647" y="338000"/>
                  </a:lnTo>
                  <a:lnTo>
                    <a:pt x="557024" y="337398"/>
                  </a:lnTo>
                  <a:lnTo>
                    <a:pt x="564112" y="326897"/>
                  </a:lnTo>
                  <a:lnTo>
                    <a:pt x="588437" y="295265"/>
                  </a:lnTo>
                  <a:lnTo>
                    <a:pt x="604379" y="278316"/>
                  </a:lnTo>
                  <a:lnTo>
                    <a:pt x="568236" y="270780"/>
                  </a:lnTo>
                  <a:lnTo>
                    <a:pt x="533007" y="261693"/>
                  </a:lnTo>
                  <a:lnTo>
                    <a:pt x="498700" y="251075"/>
                  </a:lnTo>
                  <a:lnTo>
                    <a:pt x="465326" y="238945"/>
                  </a:lnTo>
                  <a:lnTo>
                    <a:pt x="457437" y="235594"/>
                  </a:lnTo>
                  <a:close/>
                </a:path>
                <a:path w="1228725" h="599440">
                  <a:moveTo>
                    <a:pt x="222401" y="134969"/>
                  </a:moveTo>
                  <a:lnTo>
                    <a:pt x="128163" y="134969"/>
                  </a:lnTo>
                  <a:lnTo>
                    <a:pt x="128163" y="178319"/>
                  </a:lnTo>
                  <a:lnTo>
                    <a:pt x="222401" y="178319"/>
                  </a:lnTo>
                  <a:lnTo>
                    <a:pt x="222401" y="134969"/>
                  </a:lnTo>
                  <a:close/>
                </a:path>
                <a:path w="1228725" h="599440">
                  <a:moveTo>
                    <a:pt x="475587" y="134969"/>
                  </a:moveTo>
                  <a:lnTo>
                    <a:pt x="380093" y="134969"/>
                  </a:lnTo>
                  <a:lnTo>
                    <a:pt x="380093" y="178319"/>
                  </a:lnTo>
                  <a:lnTo>
                    <a:pt x="475587" y="178319"/>
                  </a:lnTo>
                  <a:lnTo>
                    <a:pt x="475587" y="134969"/>
                  </a:lnTo>
                  <a:close/>
                </a:path>
                <a:path w="1228725" h="599440">
                  <a:moveTo>
                    <a:pt x="584275" y="50888"/>
                  </a:moveTo>
                  <a:lnTo>
                    <a:pt x="21360" y="50888"/>
                  </a:lnTo>
                  <a:lnTo>
                    <a:pt x="21360" y="134969"/>
                  </a:lnTo>
                  <a:lnTo>
                    <a:pt x="584275" y="134969"/>
                  </a:lnTo>
                  <a:lnTo>
                    <a:pt x="584275" y="50888"/>
                  </a:lnTo>
                  <a:close/>
                </a:path>
                <a:path w="1228725" h="599440">
                  <a:moveTo>
                    <a:pt x="222401" y="0"/>
                  </a:moveTo>
                  <a:lnTo>
                    <a:pt x="128163" y="0"/>
                  </a:lnTo>
                  <a:lnTo>
                    <a:pt x="128163" y="50888"/>
                  </a:lnTo>
                  <a:lnTo>
                    <a:pt x="222401" y="50888"/>
                  </a:lnTo>
                  <a:lnTo>
                    <a:pt x="222401" y="0"/>
                  </a:lnTo>
                  <a:close/>
                </a:path>
                <a:path w="1228725" h="599440">
                  <a:moveTo>
                    <a:pt x="475587" y="0"/>
                  </a:moveTo>
                  <a:lnTo>
                    <a:pt x="380093" y="0"/>
                  </a:lnTo>
                  <a:lnTo>
                    <a:pt x="380093" y="50888"/>
                  </a:lnTo>
                  <a:lnTo>
                    <a:pt x="475587" y="50888"/>
                  </a:lnTo>
                  <a:lnTo>
                    <a:pt x="475587" y="0"/>
                  </a:lnTo>
                  <a:close/>
                </a:path>
                <a:path w="1228725" h="599440">
                  <a:moveTo>
                    <a:pt x="867617" y="52773"/>
                  </a:moveTo>
                  <a:lnTo>
                    <a:pt x="653383" y="52773"/>
                  </a:lnTo>
                  <a:lnTo>
                    <a:pt x="653383" y="488152"/>
                  </a:lnTo>
                  <a:lnTo>
                    <a:pt x="736312" y="488152"/>
                  </a:lnTo>
                  <a:lnTo>
                    <a:pt x="736312" y="436635"/>
                  </a:lnTo>
                  <a:lnTo>
                    <a:pt x="867617" y="436635"/>
                  </a:lnTo>
                  <a:lnTo>
                    <a:pt x="867617" y="348052"/>
                  </a:lnTo>
                  <a:lnTo>
                    <a:pt x="736312" y="348052"/>
                  </a:lnTo>
                  <a:lnTo>
                    <a:pt x="736312" y="140728"/>
                  </a:lnTo>
                  <a:lnTo>
                    <a:pt x="867617" y="140728"/>
                  </a:lnTo>
                  <a:lnTo>
                    <a:pt x="867617" y="52773"/>
                  </a:lnTo>
                  <a:close/>
                </a:path>
                <a:path w="1228725" h="599440">
                  <a:moveTo>
                    <a:pt x="867617" y="140728"/>
                  </a:moveTo>
                  <a:lnTo>
                    <a:pt x="785316" y="140728"/>
                  </a:lnTo>
                  <a:lnTo>
                    <a:pt x="785316" y="348052"/>
                  </a:lnTo>
                  <a:lnTo>
                    <a:pt x="867617" y="348052"/>
                  </a:lnTo>
                  <a:lnTo>
                    <a:pt x="867617" y="140728"/>
                  </a:lnTo>
                  <a:close/>
                </a:path>
                <a:path w="1228725" h="599440">
                  <a:moveTo>
                    <a:pt x="1105097" y="294650"/>
                  </a:moveTo>
                  <a:lnTo>
                    <a:pt x="1009602" y="294650"/>
                  </a:lnTo>
                  <a:lnTo>
                    <a:pt x="1009602" y="596840"/>
                  </a:lnTo>
                  <a:lnTo>
                    <a:pt x="1105097" y="596840"/>
                  </a:lnTo>
                  <a:lnTo>
                    <a:pt x="1105097" y="294650"/>
                  </a:lnTo>
                  <a:close/>
                </a:path>
                <a:path w="1228725" h="599440">
                  <a:moveTo>
                    <a:pt x="1228234" y="204810"/>
                  </a:moveTo>
                  <a:lnTo>
                    <a:pt x="882695" y="204810"/>
                  </a:lnTo>
                  <a:lnTo>
                    <a:pt x="882695" y="294650"/>
                  </a:lnTo>
                  <a:lnTo>
                    <a:pt x="1228234" y="294650"/>
                  </a:lnTo>
                  <a:lnTo>
                    <a:pt x="1228234" y="204810"/>
                  </a:lnTo>
                  <a:close/>
                </a:path>
                <a:path w="1228725" h="599440">
                  <a:moveTo>
                    <a:pt x="1105097" y="11308"/>
                  </a:moveTo>
                  <a:lnTo>
                    <a:pt x="1009602" y="11308"/>
                  </a:lnTo>
                  <a:lnTo>
                    <a:pt x="1009602" y="204810"/>
                  </a:lnTo>
                  <a:lnTo>
                    <a:pt x="1105097" y="204810"/>
                  </a:lnTo>
                  <a:lnTo>
                    <a:pt x="1105097" y="1130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746387" y="8510735"/>
              <a:ext cx="218632" cy="18282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085643" y="8506338"/>
              <a:ext cx="219888" cy="18533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843766" y="8146453"/>
              <a:ext cx="744220" cy="435609"/>
            </a:xfrm>
            <a:custGeom>
              <a:avLst/>
              <a:gdLst/>
              <a:ahLst/>
              <a:cxnLst/>
              <a:rect l="l" t="t" r="r" b="b"/>
              <a:pathLst>
                <a:path w="744219" h="435609">
                  <a:moveTo>
                    <a:pt x="179052" y="182821"/>
                  </a:moveTo>
                  <a:lnTo>
                    <a:pt x="139773" y="213880"/>
                  </a:lnTo>
                  <a:lnTo>
                    <a:pt x="96646" y="241249"/>
                  </a:lnTo>
                  <a:lnTo>
                    <a:pt x="49893" y="265044"/>
                  </a:lnTo>
                  <a:lnTo>
                    <a:pt x="0" y="285226"/>
                  </a:lnTo>
                  <a:lnTo>
                    <a:pt x="136330" y="285226"/>
                  </a:lnTo>
                  <a:lnTo>
                    <a:pt x="136330" y="229940"/>
                  </a:lnTo>
                  <a:lnTo>
                    <a:pt x="231197" y="229940"/>
                  </a:lnTo>
                  <a:lnTo>
                    <a:pt x="231197" y="285226"/>
                  </a:lnTo>
                  <a:lnTo>
                    <a:pt x="359989" y="285226"/>
                  </a:lnTo>
                  <a:lnTo>
                    <a:pt x="310540" y="264874"/>
                  </a:lnTo>
                  <a:lnTo>
                    <a:pt x="263447" y="240830"/>
                  </a:lnTo>
                  <a:lnTo>
                    <a:pt x="219365" y="213357"/>
                  </a:lnTo>
                  <a:lnTo>
                    <a:pt x="198747" y="198467"/>
                  </a:lnTo>
                  <a:lnTo>
                    <a:pt x="179052" y="182821"/>
                  </a:lnTo>
                  <a:close/>
                </a:path>
                <a:path w="744219" h="435609">
                  <a:moveTo>
                    <a:pt x="612546" y="87955"/>
                  </a:moveTo>
                  <a:lnTo>
                    <a:pt x="612546" y="295278"/>
                  </a:lnTo>
                  <a:lnTo>
                    <a:pt x="661550" y="295278"/>
                  </a:lnTo>
                  <a:lnTo>
                    <a:pt x="661550" y="87955"/>
                  </a:lnTo>
                  <a:lnTo>
                    <a:pt x="612546" y="87955"/>
                  </a:lnTo>
                  <a:close/>
                </a:path>
                <a:path w="744219" h="435609">
                  <a:moveTo>
                    <a:pt x="529617" y="0"/>
                  </a:moveTo>
                  <a:lnTo>
                    <a:pt x="743851" y="0"/>
                  </a:lnTo>
                  <a:lnTo>
                    <a:pt x="743851" y="383862"/>
                  </a:lnTo>
                  <a:lnTo>
                    <a:pt x="612546" y="383862"/>
                  </a:lnTo>
                  <a:lnTo>
                    <a:pt x="612546" y="435379"/>
                  </a:lnTo>
                  <a:lnTo>
                    <a:pt x="529617" y="435379"/>
                  </a:lnTo>
                  <a:lnTo>
                    <a:pt x="529617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08063" y="8080591"/>
              <a:ext cx="1253155" cy="62448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716021" y="8764078"/>
              <a:ext cx="1273992" cy="64820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08063" y="8756592"/>
              <a:ext cx="1256925" cy="630766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5803706" y="7517258"/>
            <a:ext cx="2553970" cy="2553970"/>
            <a:chOff x="15803706" y="7517258"/>
            <a:chExt cx="2553970" cy="2553970"/>
          </a:xfrm>
        </p:grpSpPr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814177" y="7527729"/>
              <a:ext cx="2532802" cy="2532802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581417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458974" y="8088078"/>
              <a:ext cx="1263835" cy="640661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6463477" y="8092423"/>
              <a:ext cx="1222375" cy="598170"/>
            </a:xfrm>
            <a:custGeom>
              <a:avLst/>
              <a:gdLst/>
              <a:ahLst/>
              <a:cxnLst/>
              <a:rect l="l" t="t" r="r" b="b"/>
              <a:pathLst>
                <a:path w="1222375" h="598170">
                  <a:moveTo>
                    <a:pt x="577888" y="160832"/>
                  </a:moveTo>
                  <a:lnTo>
                    <a:pt x="184078" y="160832"/>
                  </a:lnTo>
                  <a:lnTo>
                    <a:pt x="184078" y="597364"/>
                  </a:lnTo>
                  <a:lnTo>
                    <a:pt x="266274" y="597364"/>
                  </a:lnTo>
                  <a:lnTo>
                    <a:pt x="266274" y="572862"/>
                  </a:lnTo>
                  <a:lnTo>
                    <a:pt x="577888" y="572862"/>
                  </a:lnTo>
                  <a:lnTo>
                    <a:pt x="577888" y="495063"/>
                  </a:lnTo>
                  <a:lnTo>
                    <a:pt x="266274" y="495063"/>
                  </a:lnTo>
                  <a:lnTo>
                    <a:pt x="266274" y="464174"/>
                  </a:lnTo>
                  <a:lnTo>
                    <a:pt x="577888" y="464174"/>
                  </a:lnTo>
                  <a:lnTo>
                    <a:pt x="577888" y="388260"/>
                  </a:lnTo>
                  <a:lnTo>
                    <a:pt x="266274" y="388260"/>
                  </a:lnTo>
                  <a:lnTo>
                    <a:pt x="266274" y="349832"/>
                  </a:lnTo>
                  <a:lnTo>
                    <a:pt x="330610" y="349832"/>
                  </a:lnTo>
                  <a:lnTo>
                    <a:pt x="342808" y="335708"/>
                  </a:lnTo>
                  <a:lnTo>
                    <a:pt x="352135" y="319571"/>
                  </a:lnTo>
                  <a:lnTo>
                    <a:pt x="354007" y="314754"/>
                  </a:lnTo>
                  <a:lnTo>
                    <a:pt x="266274" y="314754"/>
                  </a:lnTo>
                  <a:lnTo>
                    <a:pt x="266274" y="239259"/>
                  </a:lnTo>
                  <a:lnTo>
                    <a:pt x="577888" y="239259"/>
                  </a:lnTo>
                  <a:lnTo>
                    <a:pt x="577888" y="160832"/>
                  </a:lnTo>
                  <a:close/>
                </a:path>
                <a:path w="1222375" h="598170">
                  <a:moveTo>
                    <a:pt x="577888" y="572862"/>
                  </a:moveTo>
                  <a:lnTo>
                    <a:pt x="491293" y="572862"/>
                  </a:lnTo>
                  <a:lnTo>
                    <a:pt x="491293" y="597364"/>
                  </a:lnTo>
                  <a:lnTo>
                    <a:pt x="577888" y="597364"/>
                  </a:lnTo>
                  <a:lnTo>
                    <a:pt x="577888" y="572862"/>
                  </a:lnTo>
                  <a:close/>
                </a:path>
                <a:path w="1222375" h="598170">
                  <a:moveTo>
                    <a:pt x="100520" y="336010"/>
                  </a:moveTo>
                  <a:lnTo>
                    <a:pt x="78047" y="392239"/>
                  </a:lnTo>
                  <a:lnTo>
                    <a:pt x="54239" y="446583"/>
                  </a:lnTo>
                  <a:lnTo>
                    <a:pt x="30771" y="496058"/>
                  </a:lnTo>
                  <a:lnTo>
                    <a:pt x="9423" y="537679"/>
                  </a:lnTo>
                  <a:lnTo>
                    <a:pt x="92353" y="588568"/>
                  </a:lnTo>
                  <a:lnTo>
                    <a:pt x="113792" y="539970"/>
                  </a:lnTo>
                  <a:lnTo>
                    <a:pt x="134760" y="489723"/>
                  </a:lnTo>
                  <a:lnTo>
                    <a:pt x="154942" y="438677"/>
                  </a:lnTo>
                  <a:lnTo>
                    <a:pt x="174026" y="387632"/>
                  </a:lnTo>
                  <a:lnTo>
                    <a:pt x="100520" y="336010"/>
                  </a:lnTo>
                  <a:close/>
                </a:path>
                <a:path w="1222375" h="598170">
                  <a:moveTo>
                    <a:pt x="577888" y="464174"/>
                  </a:moveTo>
                  <a:lnTo>
                    <a:pt x="491293" y="464174"/>
                  </a:lnTo>
                  <a:lnTo>
                    <a:pt x="491293" y="495063"/>
                  </a:lnTo>
                  <a:lnTo>
                    <a:pt x="577888" y="495063"/>
                  </a:lnTo>
                  <a:lnTo>
                    <a:pt x="577888" y="464174"/>
                  </a:lnTo>
                  <a:close/>
                </a:path>
                <a:path w="1222375" h="598170">
                  <a:moveTo>
                    <a:pt x="457263" y="239259"/>
                  </a:moveTo>
                  <a:lnTo>
                    <a:pt x="389516" y="239259"/>
                  </a:lnTo>
                  <a:lnTo>
                    <a:pt x="389607" y="280829"/>
                  </a:lnTo>
                  <a:lnTo>
                    <a:pt x="396231" y="329602"/>
                  </a:lnTo>
                  <a:lnTo>
                    <a:pt x="436788" y="357742"/>
                  </a:lnTo>
                  <a:lnTo>
                    <a:pt x="454750" y="358627"/>
                  </a:lnTo>
                  <a:lnTo>
                    <a:pt x="491293" y="358627"/>
                  </a:lnTo>
                  <a:lnTo>
                    <a:pt x="491293" y="388260"/>
                  </a:lnTo>
                  <a:lnTo>
                    <a:pt x="577888" y="388260"/>
                  </a:lnTo>
                  <a:lnTo>
                    <a:pt x="577888" y="288577"/>
                  </a:lnTo>
                  <a:lnTo>
                    <a:pt x="462708" y="288577"/>
                  </a:lnTo>
                  <a:lnTo>
                    <a:pt x="460090" y="287949"/>
                  </a:lnTo>
                  <a:lnTo>
                    <a:pt x="458938" y="286378"/>
                  </a:lnTo>
                  <a:lnTo>
                    <a:pt x="457682" y="284808"/>
                  </a:lnTo>
                  <a:lnTo>
                    <a:pt x="457158" y="280829"/>
                  </a:lnTo>
                  <a:lnTo>
                    <a:pt x="457263" y="239259"/>
                  </a:lnTo>
                  <a:close/>
                </a:path>
                <a:path w="1222375" h="598170">
                  <a:moveTo>
                    <a:pt x="330610" y="349832"/>
                  </a:moveTo>
                  <a:lnTo>
                    <a:pt x="266274" y="349832"/>
                  </a:lnTo>
                  <a:lnTo>
                    <a:pt x="271719" y="354963"/>
                  </a:lnTo>
                  <a:lnTo>
                    <a:pt x="276850" y="359884"/>
                  </a:lnTo>
                  <a:lnTo>
                    <a:pt x="286483" y="369308"/>
                  </a:lnTo>
                  <a:lnTo>
                    <a:pt x="290357" y="373391"/>
                  </a:lnTo>
                  <a:lnTo>
                    <a:pt x="293289" y="376951"/>
                  </a:lnTo>
                  <a:lnTo>
                    <a:pt x="313452" y="364360"/>
                  </a:lnTo>
                  <a:lnTo>
                    <a:pt x="329898" y="350656"/>
                  </a:lnTo>
                  <a:lnTo>
                    <a:pt x="330610" y="349832"/>
                  </a:lnTo>
                  <a:close/>
                </a:path>
                <a:path w="1222375" h="598170">
                  <a:moveTo>
                    <a:pt x="366166" y="239259"/>
                  </a:moveTo>
                  <a:lnTo>
                    <a:pt x="298420" y="239259"/>
                  </a:lnTo>
                  <a:lnTo>
                    <a:pt x="298362" y="252647"/>
                  </a:lnTo>
                  <a:lnTo>
                    <a:pt x="298241" y="258246"/>
                  </a:lnTo>
                  <a:lnTo>
                    <a:pt x="282904" y="299266"/>
                  </a:lnTo>
                  <a:lnTo>
                    <a:pt x="266274" y="314754"/>
                  </a:lnTo>
                  <a:lnTo>
                    <a:pt x="354007" y="314754"/>
                  </a:lnTo>
                  <a:lnTo>
                    <a:pt x="358657" y="302786"/>
                  </a:lnTo>
                  <a:lnTo>
                    <a:pt x="363156" y="285894"/>
                  </a:lnTo>
                  <a:lnTo>
                    <a:pt x="365653" y="268903"/>
                  </a:lnTo>
                  <a:lnTo>
                    <a:pt x="366142" y="252647"/>
                  </a:lnTo>
                  <a:lnTo>
                    <a:pt x="366166" y="239259"/>
                  </a:lnTo>
                  <a:close/>
                </a:path>
                <a:path w="1222375" h="598170">
                  <a:moveTo>
                    <a:pt x="50888" y="177167"/>
                  </a:moveTo>
                  <a:lnTo>
                    <a:pt x="0" y="245542"/>
                  </a:lnTo>
                  <a:lnTo>
                    <a:pt x="55286" y="276221"/>
                  </a:lnTo>
                  <a:lnTo>
                    <a:pt x="69559" y="284387"/>
                  </a:lnTo>
                  <a:lnTo>
                    <a:pt x="82379" y="292072"/>
                  </a:lnTo>
                  <a:lnTo>
                    <a:pt x="93747" y="299266"/>
                  </a:lnTo>
                  <a:lnTo>
                    <a:pt x="103661" y="305959"/>
                  </a:lnTo>
                  <a:lnTo>
                    <a:pt x="157063" y="229835"/>
                  </a:lnTo>
                  <a:lnTo>
                    <a:pt x="146268" y="223751"/>
                  </a:lnTo>
                  <a:lnTo>
                    <a:pt x="134158" y="217283"/>
                  </a:lnTo>
                  <a:lnTo>
                    <a:pt x="120752" y="210443"/>
                  </a:lnTo>
                  <a:lnTo>
                    <a:pt x="106070" y="203239"/>
                  </a:lnTo>
                  <a:lnTo>
                    <a:pt x="50888" y="177167"/>
                  </a:lnTo>
                  <a:close/>
                </a:path>
                <a:path w="1222375" h="598170">
                  <a:moveTo>
                    <a:pt x="577888" y="239259"/>
                  </a:moveTo>
                  <a:lnTo>
                    <a:pt x="491293" y="239259"/>
                  </a:lnTo>
                  <a:lnTo>
                    <a:pt x="491293" y="287111"/>
                  </a:lnTo>
                  <a:lnTo>
                    <a:pt x="490351" y="287425"/>
                  </a:lnTo>
                  <a:lnTo>
                    <a:pt x="489199" y="287739"/>
                  </a:lnTo>
                  <a:lnTo>
                    <a:pt x="487733" y="287949"/>
                  </a:lnTo>
                  <a:lnTo>
                    <a:pt x="486372" y="288263"/>
                  </a:lnTo>
                  <a:lnTo>
                    <a:pt x="484592" y="288368"/>
                  </a:lnTo>
                  <a:lnTo>
                    <a:pt x="466687" y="288368"/>
                  </a:lnTo>
                  <a:lnTo>
                    <a:pt x="462708" y="288577"/>
                  </a:lnTo>
                  <a:lnTo>
                    <a:pt x="577888" y="288577"/>
                  </a:lnTo>
                  <a:lnTo>
                    <a:pt x="577888" y="239259"/>
                  </a:lnTo>
                  <a:close/>
                </a:path>
                <a:path w="1222375" h="598170">
                  <a:moveTo>
                    <a:pt x="362397" y="117378"/>
                  </a:moveTo>
                  <a:lnTo>
                    <a:pt x="283237" y="117378"/>
                  </a:lnTo>
                  <a:lnTo>
                    <a:pt x="283237" y="160832"/>
                  </a:lnTo>
                  <a:lnTo>
                    <a:pt x="362397" y="160832"/>
                  </a:lnTo>
                  <a:lnTo>
                    <a:pt x="362397" y="117378"/>
                  </a:lnTo>
                  <a:close/>
                </a:path>
                <a:path w="1222375" h="598170">
                  <a:moveTo>
                    <a:pt x="474226" y="117378"/>
                  </a:moveTo>
                  <a:lnTo>
                    <a:pt x="393181" y="117378"/>
                  </a:lnTo>
                  <a:lnTo>
                    <a:pt x="393181" y="160832"/>
                  </a:lnTo>
                  <a:lnTo>
                    <a:pt x="474226" y="160832"/>
                  </a:lnTo>
                  <a:lnTo>
                    <a:pt x="474226" y="117378"/>
                  </a:lnTo>
                  <a:close/>
                </a:path>
                <a:path w="1222375" h="598170">
                  <a:moveTo>
                    <a:pt x="71620" y="11308"/>
                  </a:moveTo>
                  <a:lnTo>
                    <a:pt x="19475" y="78426"/>
                  </a:lnTo>
                  <a:lnTo>
                    <a:pt x="74762" y="110886"/>
                  </a:lnTo>
                  <a:lnTo>
                    <a:pt x="89035" y="119485"/>
                  </a:lnTo>
                  <a:lnTo>
                    <a:pt x="101855" y="127535"/>
                  </a:lnTo>
                  <a:lnTo>
                    <a:pt x="113222" y="135035"/>
                  </a:lnTo>
                  <a:lnTo>
                    <a:pt x="123137" y="141985"/>
                  </a:lnTo>
                  <a:lnTo>
                    <a:pt x="172141" y="74762"/>
                  </a:lnTo>
                  <a:lnTo>
                    <a:pt x="591081" y="74762"/>
                  </a:lnTo>
                  <a:lnTo>
                    <a:pt x="591081" y="64081"/>
                  </a:lnTo>
                  <a:lnTo>
                    <a:pt x="172141" y="64081"/>
                  </a:lnTo>
                  <a:lnTo>
                    <a:pt x="161225" y="57800"/>
                  </a:lnTo>
                  <a:lnTo>
                    <a:pt x="149367" y="51215"/>
                  </a:lnTo>
                  <a:lnTo>
                    <a:pt x="136566" y="44336"/>
                  </a:lnTo>
                  <a:lnTo>
                    <a:pt x="95808" y="23415"/>
                  </a:lnTo>
                  <a:lnTo>
                    <a:pt x="71620" y="11308"/>
                  </a:lnTo>
                  <a:close/>
                </a:path>
                <a:path w="1222375" h="598170">
                  <a:moveTo>
                    <a:pt x="591081" y="74762"/>
                  </a:moveTo>
                  <a:lnTo>
                    <a:pt x="172141" y="74762"/>
                  </a:lnTo>
                  <a:lnTo>
                    <a:pt x="172141" y="117378"/>
                  </a:lnTo>
                  <a:lnTo>
                    <a:pt x="591081" y="117378"/>
                  </a:lnTo>
                  <a:lnTo>
                    <a:pt x="591081" y="74762"/>
                  </a:lnTo>
                  <a:close/>
                </a:path>
                <a:path w="1222375" h="598170">
                  <a:moveTo>
                    <a:pt x="591081" y="35182"/>
                  </a:moveTo>
                  <a:lnTo>
                    <a:pt x="172141" y="35182"/>
                  </a:lnTo>
                  <a:lnTo>
                    <a:pt x="172141" y="64081"/>
                  </a:lnTo>
                  <a:lnTo>
                    <a:pt x="591081" y="64081"/>
                  </a:lnTo>
                  <a:lnTo>
                    <a:pt x="591081" y="35182"/>
                  </a:lnTo>
                  <a:close/>
                </a:path>
                <a:path w="1222375" h="598170">
                  <a:moveTo>
                    <a:pt x="1221847" y="67851"/>
                  </a:moveTo>
                  <a:lnTo>
                    <a:pt x="682178" y="67851"/>
                  </a:lnTo>
                  <a:lnTo>
                    <a:pt x="682078" y="253303"/>
                  </a:lnTo>
                  <a:lnTo>
                    <a:pt x="681654" y="274559"/>
                  </a:lnTo>
                  <a:lnTo>
                    <a:pt x="679246" y="328995"/>
                  </a:lnTo>
                  <a:lnTo>
                    <a:pt x="673696" y="385708"/>
                  </a:lnTo>
                  <a:lnTo>
                    <a:pt x="663749" y="442185"/>
                  </a:lnTo>
                  <a:lnTo>
                    <a:pt x="648147" y="495979"/>
                  </a:lnTo>
                  <a:lnTo>
                    <a:pt x="625635" y="544590"/>
                  </a:lnTo>
                  <a:lnTo>
                    <a:pt x="635001" y="549168"/>
                  </a:lnTo>
                  <a:lnTo>
                    <a:pt x="668147" y="568987"/>
                  </a:lnTo>
                  <a:lnTo>
                    <a:pt x="699392" y="591398"/>
                  </a:lnTo>
                  <a:lnTo>
                    <a:pt x="707308" y="597992"/>
                  </a:lnTo>
                  <a:lnTo>
                    <a:pt x="721015" y="571234"/>
                  </a:lnTo>
                  <a:lnTo>
                    <a:pt x="743089" y="512220"/>
                  </a:lnTo>
                  <a:lnTo>
                    <a:pt x="758362" y="446741"/>
                  </a:lnTo>
                  <a:lnTo>
                    <a:pt x="768443" y="380019"/>
                  </a:lnTo>
                  <a:lnTo>
                    <a:pt x="773839" y="313773"/>
                  </a:lnTo>
                  <a:lnTo>
                    <a:pt x="776237" y="253303"/>
                  </a:lnTo>
                  <a:lnTo>
                    <a:pt x="776416" y="225542"/>
                  </a:lnTo>
                  <a:lnTo>
                    <a:pt x="776416" y="154445"/>
                  </a:lnTo>
                  <a:lnTo>
                    <a:pt x="1221847" y="154445"/>
                  </a:lnTo>
                  <a:lnTo>
                    <a:pt x="1221847" y="67851"/>
                  </a:lnTo>
                  <a:close/>
                </a:path>
                <a:path w="1222375" h="598170">
                  <a:moveTo>
                    <a:pt x="1179754" y="346167"/>
                  </a:moveTo>
                  <a:lnTo>
                    <a:pt x="800289" y="346167"/>
                  </a:lnTo>
                  <a:lnTo>
                    <a:pt x="800289" y="590453"/>
                  </a:lnTo>
                  <a:lnTo>
                    <a:pt x="889501" y="590453"/>
                  </a:lnTo>
                  <a:lnTo>
                    <a:pt x="889501" y="565951"/>
                  </a:lnTo>
                  <a:lnTo>
                    <a:pt x="1179754" y="565951"/>
                  </a:lnTo>
                  <a:lnTo>
                    <a:pt x="1179754" y="486267"/>
                  </a:lnTo>
                  <a:lnTo>
                    <a:pt x="889501" y="486267"/>
                  </a:lnTo>
                  <a:lnTo>
                    <a:pt x="889501" y="429620"/>
                  </a:lnTo>
                  <a:lnTo>
                    <a:pt x="1179754" y="429620"/>
                  </a:lnTo>
                  <a:lnTo>
                    <a:pt x="1179754" y="346167"/>
                  </a:lnTo>
                  <a:close/>
                </a:path>
                <a:path w="1222375" h="598170">
                  <a:moveTo>
                    <a:pt x="1179754" y="565951"/>
                  </a:moveTo>
                  <a:lnTo>
                    <a:pt x="1086144" y="565951"/>
                  </a:lnTo>
                  <a:lnTo>
                    <a:pt x="1086144" y="590453"/>
                  </a:lnTo>
                  <a:lnTo>
                    <a:pt x="1179754" y="590453"/>
                  </a:lnTo>
                  <a:lnTo>
                    <a:pt x="1179754" y="565951"/>
                  </a:lnTo>
                  <a:close/>
                </a:path>
                <a:path w="1222375" h="598170">
                  <a:moveTo>
                    <a:pt x="1179754" y="429620"/>
                  </a:moveTo>
                  <a:lnTo>
                    <a:pt x="1086144" y="429620"/>
                  </a:lnTo>
                  <a:lnTo>
                    <a:pt x="1086144" y="486267"/>
                  </a:lnTo>
                  <a:lnTo>
                    <a:pt x="1179754" y="486267"/>
                  </a:lnTo>
                  <a:lnTo>
                    <a:pt x="1179754" y="429620"/>
                  </a:lnTo>
                  <a:close/>
                </a:path>
                <a:path w="1222375" h="598170">
                  <a:moveTo>
                    <a:pt x="1022063" y="171408"/>
                  </a:moveTo>
                  <a:lnTo>
                    <a:pt x="927196" y="171408"/>
                  </a:lnTo>
                  <a:lnTo>
                    <a:pt x="927196" y="346167"/>
                  </a:lnTo>
                  <a:lnTo>
                    <a:pt x="1022063" y="346167"/>
                  </a:lnTo>
                  <a:lnTo>
                    <a:pt x="1022063" y="303969"/>
                  </a:lnTo>
                  <a:lnTo>
                    <a:pt x="1208654" y="303969"/>
                  </a:lnTo>
                  <a:lnTo>
                    <a:pt x="1208654" y="221773"/>
                  </a:lnTo>
                  <a:lnTo>
                    <a:pt x="1022063" y="221773"/>
                  </a:lnTo>
                  <a:lnTo>
                    <a:pt x="1022063" y="171408"/>
                  </a:lnTo>
                  <a:close/>
                </a:path>
                <a:path w="1222375" h="598170">
                  <a:moveTo>
                    <a:pt x="989393" y="0"/>
                  </a:moveTo>
                  <a:lnTo>
                    <a:pt x="896412" y="17591"/>
                  </a:lnTo>
                  <a:lnTo>
                    <a:pt x="898964" y="23343"/>
                  </a:lnTo>
                  <a:lnTo>
                    <a:pt x="901438" y="29292"/>
                  </a:lnTo>
                  <a:lnTo>
                    <a:pt x="914003" y="67851"/>
                  </a:lnTo>
                  <a:lnTo>
                    <a:pt x="1015780" y="67851"/>
                  </a:lnTo>
                  <a:lnTo>
                    <a:pt x="1001203" y="24457"/>
                  </a:lnTo>
                  <a:lnTo>
                    <a:pt x="993579" y="7851"/>
                  </a:lnTo>
                  <a:lnTo>
                    <a:pt x="98939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472900" y="8428434"/>
              <a:ext cx="1076960" cy="252729"/>
            </a:xfrm>
            <a:custGeom>
              <a:avLst/>
              <a:gdLst/>
              <a:ahLst/>
              <a:cxnLst/>
              <a:rect l="l" t="t" r="r" b="b"/>
              <a:pathLst>
                <a:path w="1076959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1076959" h="252729">
                  <a:moveTo>
                    <a:pt x="880077" y="93609"/>
                  </a:moveTo>
                  <a:lnTo>
                    <a:pt x="880077" y="150257"/>
                  </a:lnTo>
                  <a:lnTo>
                    <a:pt x="1076721" y="150257"/>
                  </a:lnTo>
                  <a:lnTo>
                    <a:pt x="1076721" y="93609"/>
                  </a:lnTo>
                  <a:lnTo>
                    <a:pt x="880077" y="93609"/>
                  </a:lnTo>
                  <a:close/>
                </a:path>
                <a:path w="1076959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717814" y="8319746"/>
              <a:ext cx="248892" cy="17287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451540" y="8257654"/>
              <a:ext cx="180936" cy="152665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6825874" y="8209802"/>
              <a:ext cx="846455" cy="473075"/>
            </a:xfrm>
            <a:custGeom>
              <a:avLst/>
              <a:gdLst/>
              <a:ahLst/>
              <a:cxnLst/>
              <a:rect l="l" t="t" r="r" b="b"/>
              <a:pathLst>
                <a:path w="846455" h="473075">
                  <a:moveTo>
                    <a:pt x="564799" y="54029"/>
                  </a:moveTo>
                  <a:lnTo>
                    <a:pt x="659665" y="54029"/>
                  </a:lnTo>
                  <a:lnTo>
                    <a:pt x="659665" y="104394"/>
                  </a:lnTo>
                  <a:lnTo>
                    <a:pt x="846256" y="104394"/>
                  </a:lnTo>
                  <a:lnTo>
                    <a:pt x="846256" y="186591"/>
                  </a:lnTo>
                  <a:lnTo>
                    <a:pt x="659665" y="186591"/>
                  </a:lnTo>
                  <a:lnTo>
                    <a:pt x="659665" y="228788"/>
                  </a:lnTo>
                  <a:lnTo>
                    <a:pt x="817357" y="228788"/>
                  </a:lnTo>
                  <a:lnTo>
                    <a:pt x="817357" y="473074"/>
                  </a:lnTo>
                  <a:lnTo>
                    <a:pt x="723747" y="473074"/>
                  </a:lnTo>
                  <a:lnTo>
                    <a:pt x="723747" y="448572"/>
                  </a:lnTo>
                  <a:lnTo>
                    <a:pt x="527104" y="448572"/>
                  </a:lnTo>
                  <a:lnTo>
                    <a:pt x="527104" y="473074"/>
                  </a:lnTo>
                  <a:lnTo>
                    <a:pt x="437892" y="473074"/>
                  </a:lnTo>
                  <a:lnTo>
                    <a:pt x="437892" y="228788"/>
                  </a:lnTo>
                  <a:lnTo>
                    <a:pt x="564799" y="228788"/>
                  </a:lnTo>
                  <a:lnTo>
                    <a:pt x="564799" y="54029"/>
                  </a:lnTo>
                  <a:close/>
                </a:path>
                <a:path w="846455" h="47307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452482" y="8079335"/>
              <a:ext cx="1245407" cy="62322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457718" y="8791742"/>
              <a:ext cx="1248862" cy="619279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6462744" y="8796067"/>
              <a:ext cx="1206500" cy="577215"/>
            </a:xfrm>
            <a:custGeom>
              <a:avLst/>
              <a:gdLst/>
              <a:ahLst/>
              <a:cxnLst/>
              <a:rect l="l" t="t" r="r" b="b"/>
              <a:pathLst>
                <a:path w="1206500" h="577215">
                  <a:moveTo>
                    <a:pt x="1206245" y="283342"/>
                  </a:moveTo>
                  <a:lnTo>
                    <a:pt x="950651" y="283342"/>
                  </a:lnTo>
                  <a:lnTo>
                    <a:pt x="950651" y="572862"/>
                  </a:lnTo>
                  <a:lnTo>
                    <a:pt x="1037874" y="572862"/>
                  </a:lnTo>
                  <a:lnTo>
                    <a:pt x="1037874" y="542705"/>
                  </a:lnTo>
                  <a:lnTo>
                    <a:pt x="1206245" y="542705"/>
                  </a:lnTo>
                  <a:lnTo>
                    <a:pt x="1206245" y="455483"/>
                  </a:lnTo>
                  <a:lnTo>
                    <a:pt x="1037874" y="455483"/>
                  </a:lnTo>
                  <a:lnTo>
                    <a:pt x="1037874" y="370564"/>
                  </a:lnTo>
                  <a:lnTo>
                    <a:pt x="1206245" y="370564"/>
                  </a:lnTo>
                  <a:lnTo>
                    <a:pt x="1206245" y="283342"/>
                  </a:lnTo>
                  <a:close/>
                </a:path>
                <a:path w="1206500" h="577215">
                  <a:moveTo>
                    <a:pt x="1206245" y="542705"/>
                  </a:moveTo>
                  <a:lnTo>
                    <a:pt x="1114625" y="542705"/>
                  </a:lnTo>
                  <a:lnTo>
                    <a:pt x="1114625" y="570349"/>
                  </a:lnTo>
                  <a:lnTo>
                    <a:pt x="1206245" y="570349"/>
                  </a:lnTo>
                  <a:lnTo>
                    <a:pt x="1206245" y="542705"/>
                  </a:lnTo>
                  <a:close/>
                </a:path>
                <a:path w="1206500" h="577215">
                  <a:moveTo>
                    <a:pt x="1206245" y="370564"/>
                  </a:moveTo>
                  <a:lnTo>
                    <a:pt x="1114625" y="370564"/>
                  </a:lnTo>
                  <a:lnTo>
                    <a:pt x="1114625" y="455483"/>
                  </a:lnTo>
                  <a:lnTo>
                    <a:pt x="1206245" y="455483"/>
                  </a:lnTo>
                  <a:lnTo>
                    <a:pt x="1206245" y="370564"/>
                  </a:lnTo>
                  <a:close/>
                </a:path>
                <a:path w="1206500" h="577215">
                  <a:moveTo>
                    <a:pt x="905941" y="283342"/>
                  </a:moveTo>
                  <a:lnTo>
                    <a:pt x="656629" y="283342"/>
                  </a:lnTo>
                  <a:lnTo>
                    <a:pt x="656629" y="572862"/>
                  </a:lnTo>
                  <a:lnTo>
                    <a:pt x="742595" y="572862"/>
                  </a:lnTo>
                  <a:lnTo>
                    <a:pt x="742595" y="542705"/>
                  </a:lnTo>
                  <a:lnTo>
                    <a:pt x="905941" y="542705"/>
                  </a:lnTo>
                  <a:lnTo>
                    <a:pt x="905941" y="455483"/>
                  </a:lnTo>
                  <a:lnTo>
                    <a:pt x="742595" y="455483"/>
                  </a:lnTo>
                  <a:lnTo>
                    <a:pt x="742595" y="370564"/>
                  </a:lnTo>
                  <a:lnTo>
                    <a:pt x="905941" y="370564"/>
                  </a:lnTo>
                  <a:lnTo>
                    <a:pt x="905941" y="283342"/>
                  </a:lnTo>
                  <a:close/>
                </a:path>
                <a:path w="1206500" h="577215">
                  <a:moveTo>
                    <a:pt x="905941" y="542705"/>
                  </a:moveTo>
                  <a:lnTo>
                    <a:pt x="814949" y="542705"/>
                  </a:lnTo>
                  <a:lnTo>
                    <a:pt x="814949" y="570349"/>
                  </a:lnTo>
                  <a:lnTo>
                    <a:pt x="905941" y="570349"/>
                  </a:lnTo>
                  <a:lnTo>
                    <a:pt x="905941" y="542705"/>
                  </a:lnTo>
                  <a:close/>
                </a:path>
                <a:path w="1206500" h="577215">
                  <a:moveTo>
                    <a:pt x="905941" y="370564"/>
                  </a:moveTo>
                  <a:lnTo>
                    <a:pt x="814949" y="370564"/>
                  </a:lnTo>
                  <a:lnTo>
                    <a:pt x="814949" y="455483"/>
                  </a:lnTo>
                  <a:lnTo>
                    <a:pt x="905941" y="455483"/>
                  </a:lnTo>
                  <a:lnTo>
                    <a:pt x="905941" y="370564"/>
                  </a:lnTo>
                  <a:close/>
                </a:path>
                <a:path w="1206500" h="577215">
                  <a:moveTo>
                    <a:pt x="560401" y="16962"/>
                  </a:moveTo>
                  <a:lnTo>
                    <a:pt x="73505" y="16962"/>
                  </a:lnTo>
                  <a:lnTo>
                    <a:pt x="73489" y="263897"/>
                  </a:lnTo>
                  <a:lnTo>
                    <a:pt x="72825" y="287229"/>
                  </a:lnTo>
                  <a:lnTo>
                    <a:pt x="69631" y="335591"/>
                  </a:lnTo>
                  <a:lnTo>
                    <a:pt x="62445" y="384608"/>
                  </a:lnTo>
                  <a:lnTo>
                    <a:pt x="49527" y="432447"/>
                  </a:lnTo>
                  <a:lnTo>
                    <a:pt x="29239" y="477380"/>
                  </a:lnTo>
                  <a:lnTo>
                    <a:pt x="0" y="517680"/>
                  </a:lnTo>
                  <a:lnTo>
                    <a:pt x="8519" y="522922"/>
                  </a:lnTo>
                  <a:lnTo>
                    <a:pt x="48586" y="553705"/>
                  </a:lnTo>
                  <a:lnTo>
                    <a:pt x="72249" y="576631"/>
                  </a:lnTo>
                  <a:lnTo>
                    <a:pt x="87800" y="557983"/>
                  </a:lnTo>
                  <a:lnTo>
                    <a:pt x="113757" y="516289"/>
                  </a:lnTo>
                  <a:lnTo>
                    <a:pt x="133116" y="469273"/>
                  </a:lnTo>
                  <a:lnTo>
                    <a:pt x="147052" y="419527"/>
                  </a:lnTo>
                  <a:lnTo>
                    <a:pt x="152037" y="393809"/>
                  </a:lnTo>
                  <a:lnTo>
                    <a:pt x="560401" y="393809"/>
                  </a:lnTo>
                  <a:lnTo>
                    <a:pt x="560401" y="307844"/>
                  </a:lnTo>
                  <a:lnTo>
                    <a:pt x="162089" y="307844"/>
                  </a:lnTo>
                  <a:lnTo>
                    <a:pt x="162913" y="291571"/>
                  </a:lnTo>
                  <a:lnTo>
                    <a:pt x="163502" y="275750"/>
                  </a:lnTo>
                  <a:lnTo>
                    <a:pt x="163856" y="260401"/>
                  </a:lnTo>
                  <a:lnTo>
                    <a:pt x="163974" y="245542"/>
                  </a:lnTo>
                  <a:lnTo>
                    <a:pt x="560401" y="245542"/>
                  </a:lnTo>
                  <a:lnTo>
                    <a:pt x="560401" y="160832"/>
                  </a:lnTo>
                  <a:lnTo>
                    <a:pt x="163974" y="160832"/>
                  </a:lnTo>
                  <a:lnTo>
                    <a:pt x="163974" y="103557"/>
                  </a:lnTo>
                  <a:lnTo>
                    <a:pt x="560401" y="103557"/>
                  </a:lnTo>
                  <a:lnTo>
                    <a:pt x="560401" y="16962"/>
                  </a:lnTo>
                  <a:close/>
                </a:path>
                <a:path w="1206500" h="577215">
                  <a:moveTo>
                    <a:pt x="370669" y="481870"/>
                  </a:moveTo>
                  <a:lnTo>
                    <a:pt x="388469" y="525010"/>
                  </a:lnTo>
                  <a:lnTo>
                    <a:pt x="399568" y="569092"/>
                  </a:lnTo>
                  <a:lnTo>
                    <a:pt x="419733" y="569249"/>
                  </a:lnTo>
                  <a:lnTo>
                    <a:pt x="471608" y="566893"/>
                  </a:lnTo>
                  <a:lnTo>
                    <a:pt x="512086" y="558176"/>
                  </a:lnTo>
                  <a:lnTo>
                    <a:pt x="547247" y="532977"/>
                  </a:lnTo>
                  <a:lnTo>
                    <a:pt x="560009" y="486441"/>
                  </a:lnTo>
                  <a:lnTo>
                    <a:pt x="560072" y="483859"/>
                  </a:lnTo>
                  <a:lnTo>
                    <a:pt x="459253" y="483859"/>
                  </a:lnTo>
                  <a:lnTo>
                    <a:pt x="457839" y="483833"/>
                  </a:lnTo>
                  <a:lnTo>
                    <a:pt x="440222" y="483833"/>
                  </a:lnTo>
                  <a:lnTo>
                    <a:pt x="419463" y="483754"/>
                  </a:lnTo>
                  <a:lnTo>
                    <a:pt x="407230" y="483578"/>
                  </a:lnTo>
                  <a:lnTo>
                    <a:pt x="395027" y="483205"/>
                  </a:lnTo>
                  <a:lnTo>
                    <a:pt x="382843" y="482635"/>
                  </a:lnTo>
                  <a:lnTo>
                    <a:pt x="370669" y="481870"/>
                  </a:lnTo>
                  <a:close/>
                </a:path>
                <a:path w="1206500" h="577215">
                  <a:moveTo>
                    <a:pt x="357476" y="393809"/>
                  </a:moveTo>
                  <a:lnTo>
                    <a:pt x="265122" y="393809"/>
                  </a:lnTo>
                  <a:lnTo>
                    <a:pt x="265122" y="564066"/>
                  </a:lnTo>
                  <a:lnTo>
                    <a:pt x="357476" y="564066"/>
                  </a:lnTo>
                  <a:lnTo>
                    <a:pt x="357476" y="393809"/>
                  </a:lnTo>
                  <a:close/>
                </a:path>
                <a:path w="1206500" h="577215">
                  <a:moveTo>
                    <a:pt x="560401" y="393809"/>
                  </a:moveTo>
                  <a:lnTo>
                    <a:pt x="469305" y="393809"/>
                  </a:lnTo>
                  <a:lnTo>
                    <a:pt x="469409" y="474540"/>
                  </a:lnTo>
                  <a:lnTo>
                    <a:pt x="468153" y="478310"/>
                  </a:lnTo>
                  <a:lnTo>
                    <a:pt x="465744" y="480508"/>
                  </a:lnTo>
                  <a:lnTo>
                    <a:pt x="463231" y="482707"/>
                  </a:lnTo>
                  <a:lnTo>
                    <a:pt x="459253" y="483859"/>
                  </a:lnTo>
                  <a:lnTo>
                    <a:pt x="560072" y="483859"/>
                  </a:lnTo>
                  <a:lnTo>
                    <a:pt x="560303" y="474540"/>
                  </a:lnTo>
                  <a:lnTo>
                    <a:pt x="560401" y="393809"/>
                  </a:lnTo>
                  <a:close/>
                </a:path>
                <a:path w="1206500" h="577215">
                  <a:moveTo>
                    <a:pt x="453598" y="483754"/>
                  </a:moveTo>
                  <a:lnTo>
                    <a:pt x="440222" y="483833"/>
                  </a:lnTo>
                  <a:lnTo>
                    <a:pt x="457839" y="483833"/>
                  </a:lnTo>
                  <a:lnTo>
                    <a:pt x="453598" y="483754"/>
                  </a:lnTo>
                  <a:close/>
                </a:path>
                <a:path w="1206500" h="577215">
                  <a:moveTo>
                    <a:pt x="357476" y="245542"/>
                  </a:moveTo>
                  <a:lnTo>
                    <a:pt x="265122" y="245542"/>
                  </a:lnTo>
                  <a:lnTo>
                    <a:pt x="265122" y="307844"/>
                  </a:lnTo>
                  <a:lnTo>
                    <a:pt x="357476" y="307844"/>
                  </a:lnTo>
                  <a:lnTo>
                    <a:pt x="357476" y="245542"/>
                  </a:lnTo>
                  <a:close/>
                </a:path>
                <a:path w="1206500" h="577215">
                  <a:moveTo>
                    <a:pt x="560401" y="245542"/>
                  </a:moveTo>
                  <a:lnTo>
                    <a:pt x="469305" y="245542"/>
                  </a:lnTo>
                  <a:lnTo>
                    <a:pt x="469305" y="307844"/>
                  </a:lnTo>
                  <a:lnTo>
                    <a:pt x="560401" y="307844"/>
                  </a:lnTo>
                  <a:lnTo>
                    <a:pt x="560401" y="245542"/>
                  </a:lnTo>
                  <a:close/>
                </a:path>
                <a:path w="1206500" h="577215">
                  <a:moveTo>
                    <a:pt x="357476" y="103557"/>
                  </a:moveTo>
                  <a:lnTo>
                    <a:pt x="265122" y="103557"/>
                  </a:lnTo>
                  <a:lnTo>
                    <a:pt x="265122" y="160832"/>
                  </a:lnTo>
                  <a:lnTo>
                    <a:pt x="357476" y="160832"/>
                  </a:lnTo>
                  <a:lnTo>
                    <a:pt x="357476" y="103557"/>
                  </a:lnTo>
                  <a:close/>
                </a:path>
                <a:path w="1206500" h="577215">
                  <a:moveTo>
                    <a:pt x="560401" y="103557"/>
                  </a:moveTo>
                  <a:lnTo>
                    <a:pt x="469305" y="103557"/>
                  </a:lnTo>
                  <a:lnTo>
                    <a:pt x="469305" y="160832"/>
                  </a:lnTo>
                  <a:lnTo>
                    <a:pt x="560401" y="160832"/>
                  </a:lnTo>
                  <a:lnTo>
                    <a:pt x="560401" y="103557"/>
                  </a:lnTo>
                  <a:close/>
                </a:path>
                <a:path w="1206500" h="577215">
                  <a:moveTo>
                    <a:pt x="1125829" y="0"/>
                  </a:moveTo>
                  <a:lnTo>
                    <a:pt x="740082" y="0"/>
                  </a:lnTo>
                  <a:lnTo>
                    <a:pt x="740082" y="238631"/>
                  </a:lnTo>
                  <a:lnTo>
                    <a:pt x="1125829" y="238631"/>
                  </a:lnTo>
                  <a:lnTo>
                    <a:pt x="1125829" y="152037"/>
                  </a:lnTo>
                  <a:lnTo>
                    <a:pt x="828037" y="152037"/>
                  </a:lnTo>
                  <a:lnTo>
                    <a:pt x="828037" y="87222"/>
                  </a:lnTo>
                  <a:lnTo>
                    <a:pt x="1125829" y="87222"/>
                  </a:lnTo>
                  <a:lnTo>
                    <a:pt x="1125829" y="0"/>
                  </a:lnTo>
                  <a:close/>
                </a:path>
                <a:path w="1206500" h="577215">
                  <a:moveTo>
                    <a:pt x="1125829" y="87222"/>
                  </a:moveTo>
                  <a:lnTo>
                    <a:pt x="1032219" y="87222"/>
                  </a:lnTo>
                  <a:lnTo>
                    <a:pt x="1032219" y="152037"/>
                  </a:lnTo>
                  <a:lnTo>
                    <a:pt x="1125829" y="152037"/>
                  </a:lnTo>
                  <a:lnTo>
                    <a:pt x="1125829" y="8722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462744" y="8796067"/>
              <a:ext cx="1206500" cy="577215"/>
            </a:xfrm>
            <a:custGeom>
              <a:avLst/>
              <a:gdLst/>
              <a:ahLst/>
              <a:cxnLst/>
              <a:rect l="l" t="t" r="r" b="b"/>
              <a:pathLst>
                <a:path w="1206500" h="577215">
                  <a:moveTo>
                    <a:pt x="1037874" y="370564"/>
                  </a:moveTo>
                  <a:lnTo>
                    <a:pt x="1037874" y="455483"/>
                  </a:lnTo>
                  <a:lnTo>
                    <a:pt x="1114625" y="455483"/>
                  </a:lnTo>
                  <a:lnTo>
                    <a:pt x="1114625" y="370564"/>
                  </a:lnTo>
                  <a:lnTo>
                    <a:pt x="1037874" y="370564"/>
                  </a:lnTo>
                  <a:close/>
                </a:path>
                <a:path w="1206500" h="577215">
                  <a:moveTo>
                    <a:pt x="742595" y="370564"/>
                  </a:moveTo>
                  <a:lnTo>
                    <a:pt x="742595" y="455483"/>
                  </a:lnTo>
                  <a:lnTo>
                    <a:pt x="814949" y="455483"/>
                  </a:lnTo>
                  <a:lnTo>
                    <a:pt x="814949" y="370564"/>
                  </a:lnTo>
                  <a:lnTo>
                    <a:pt x="742595" y="370564"/>
                  </a:lnTo>
                  <a:close/>
                </a:path>
                <a:path w="1206500" h="577215">
                  <a:moveTo>
                    <a:pt x="950651" y="283342"/>
                  </a:moveTo>
                  <a:lnTo>
                    <a:pt x="1206245" y="283342"/>
                  </a:lnTo>
                  <a:lnTo>
                    <a:pt x="1206245" y="570349"/>
                  </a:lnTo>
                  <a:lnTo>
                    <a:pt x="1114625" y="570349"/>
                  </a:lnTo>
                  <a:lnTo>
                    <a:pt x="1114625" y="542705"/>
                  </a:lnTo>
                  <a:lnTo>
                    <a:pt x="1037874" y="542705"/>
                  </a:lnTo>
                  <a:lnTo>
                    <a:pt x="1037874" y="572862"/>
                  </a:lnTo>
                  <a:lnTo>
                    <a:pt x="950651" y="572862"/>
                  </a:lnTo>
                  <a:lnTo>
                    <a:pt x="950651" y="283342"/>
                  </a:lnTo>
                  <a:close/>
                </a:path>
                <a:path w="1206500" h="577215">
                  <a:moveTo>
                    <a:pt x="656629" y="283342"/>
                  </a:moveTo>
                  <a:lnTo>
                    <a:pt x="905941" y="283342"/>
                  </a:lnTo>
                  <a:lnTo>
                    <a:pt x="905941" y="570349"/>
                  </a:lnTo>
                  <a:lnTo>
                    <a:pt x="814949" y="570349"/>
                  </a:lnTo>
                  <a:lnTo>
                    <a:pt x="814949" y="542705"/>
                  </a:lnTo>
                  <a:lnTo>
                    <a:pt x="742595" y="542705"/>
                  </a:lnTo>
                  <a:lnTo>
                    <a:pt x="742595" y="572862"/>
                  </a:lnTo>
                  <a:lnTo>
                    <a:pt x="656629" y="572862"/>
                  </a:lnTo>
                  <a:lnTo>
                    <a:pt x="656629" y="283342"/>
                  </a:lnTo>
                  <a:close/>
                </a:path>
                <a:path w="1206500" h="577215">
                  <a:moveTo>
                    <a:pt x="357476" y="245542"/>
                  </a:moveTo>
                  <a:lnTo>
                    <a:pt x="357476" y="307844"/>
                  </a:lnTo>
                  <a:lnTo>
                    <a:pt x="469305" y="307844"/>
                  </a:lnTo>
                  <a:lnTo>
                    <a:pt x="469305" y="245542"/>
                  </a:lnTo>
                  <a:lnTo>
                    <a:pt x="357476" y="245542"/>
                  </a:lnTo>
                  <a:close/>
                </a:path>
                <a:path w="1206500" h="577215">
                  <a:moveTo>
                    <a:pt x="163974" y="245542"/>
                  </a:moveTo>
                  <a:lnTo>
                    <a:pt x="163856" y="260401"/>
                  </a:lnTo>
                  <a:lnTo>
                    <a:pt x="163502" y="275750"/>
                  </a:lnTo>
                  <a:lnTo>
                    <a:pt x="162913" y="291571"/>
                  </a:lnTo>
                  <a:lnTo>
                    <a:pt x="162089" y="307844"/>
                  </a:lnTo>
                  <a:lnTo>
                    <a:pt x="265122" y="307844"/>
                  </a:lnTo>
                  <a:lnTo>
                    <a:pt x="265122" y="245542"/>
                  </a:lnTo>
                  <a:lnTo>
                    <a:pt x="163974" y="245542"/>
                  </a:lnTo>
                  <a:close/>
                </a:path>
                <a:path w="1206500" h="577215">
                  <a:moveTo>
                    <a:pt x="357476" y="103557"/>
                  </a:moveTo>
                  <a:lnTo>
                    <a:pt x="357476" y="160832"/>
                  </a:lnTo>
                  <a:lnTo>
                    <a:pt x="469305" y="160832"/>
                  </a:lnTo>
                  <a:lnTo>
                    <a:pt x="469305" y="103557"/>
                  </a:lnTo>
                  <a:lnTo>
                    <a:pt x="357476" y="103557"/>
                  </a:lnTo>
                  <a:close/>
                </a:path>
                <a:path w="1206500" h="577215">
                  <a:moveTo>
                    <a:pt x="163974" y="103557"/>
                  </a:moveTo>
                  <a:lnTo>
                    <a:pt x="163974" y="160832"/>
                  </a:lnTo>
                  <a:lnTo>
                    <a:pt x="265122" y="160832"/>
                  </a:lnTo>
                  <a:lnTo>
                    <a:pt x="265122" y="103557"/>
                  </a:lnTo>
                  <a:lnTo>
                    <a:pt x="163974" y="103557"/>
                  </a:lnTo>
                  <a:close/>
                </a:path>
                <a:path w="1206500" h="577215">
                  <a:moveTo>
                    <a:pt x="828037" y="87222"/>
                  </a:moveTo>
                  <a:lnTo>
                    <a:pt x="828037" y="152037"/>
                  </a:lnTo>
                  <a:lnTo>
                    <a:pt x="1032219" y="152037"/>
                  </a:lnTo>
                  <a:lnTo>
                    <a:pt x="1032219" y="87222"/>
                  </a:lnTo>
                  <a:lnTo>
                    <a:pt x="828037" y="87222"/>
                  </a:lnTo>
                  <a:close/>
                </a:path>
                <a:path w="1206500" h="577215">
                  <a:moveTo>
                    <a:pt x="73505" y="16962"/>
                  </a:moveTo>
                  <a:lnTo>
                    <a:pt x="560401" y="16962"/>
                  </a:lnTo>
                  <a:lnTo>
                    <a:pt x="560401" y="470561"/>
                  </a:lnTo>
                  <a:lnTo>
                    <a:pt x="555925" y="513057"/>
                  </a:lnTo>
                  <a:lnTo>
                    <a:pt x="532797" y="547813"/>
                  </a:lnTo>
                  <a:lnTo>
                    <a:pt x="486213" y="564930"/>
                  </a:lnTo>
                  <a:lnTo>
                    <a:pt x="438455" y="568935"/>
                  </a:lnTo>
                  <a:lnTo>
                    <a:pt x="419733" y="569249"/>
                  </a:lnTo>
                  <a:lnTo>
                    <a:pt x="399568" y="569092"/>
                  </a:lnTo>
                  <a:lnTo>
                    <a:pt x="397864" y="559097"/>
                  </a:lnTo>
                  <a:lnTo>
                    <a:pt x="395432" y="548425"/>
                  </a:lnTo>
                  <a:lnTo>
                    <a:pt x="379805" y="501830"/>
                  </a:lnTo>
                  <a:lnTo>
                    <a:pt x="370669" y="481870"/>
                  </a:lnTo>
                  <a:lnTo>
                    <a:pt x="382843" y="482635"/>
                  </a:lnTo>
                  <a:lnTo>
                    <a:pt x="430775" y="483813"/>
                  </a:lnTo>
                  <a:lnTo>
                    <a:pt x="440222" y="483833"/>
                  </a:lnTo>
                  <a:lnTo>
                    <a:pt x="447823" y="483813"/>
                  </a:lnTo>
                  <a:lnTo>
                    <a:pt x="453598" y="483754"/>
                  </a:lnTo>
                  <a:lnTo>
                    <a:pt x="459253" y="483859"/>
                  </a:lnTo>
                  <a:lnTo>
                    <a:pt x="463231" y="482707"/>
                  </a:lnTo>
                  <a:lnTo>
                    <a:pt x="465744" y="480508"/>
                  </a:lnTo>
                  <a:lnTo>
                    <a:pt x="468153" y="478310"/>
                  </a:lnTo>
                  <a:lnTo>
                    <a:pt x="469409" y="474540"/>
                  </a:lnTo>
                  <a:lnTo>
                    <a:pt x="469305" y="469305"/>
                  </a:lnTo>
                  <a:lnTo>
                    <a:pt x="469305" y="393809"/>
                  </a:lnTo>
                  <a:lnTo>
                    <a:pt x="357476" y="393809"/>
                  </a:lnTo>
                  <a:lnTo>
                    <a:pt x="357476" y="564066"/>
                  </a:lnTo>
                  <a:lnTo>
                    <a:pt x="265122" y="564066"/>
                  </a:lnTo>
                  <a:lnTo>
                    <a:pt x="265122" y="393809"/>
                  </a:lnTo>
                  <a:lnTo>
                    <a:pt x="152037" y="393809"/>
                  </a:lnTo>
                  <a:lnTo>
                    <a:pt x="147052" y="419527"/>
                  </a:lnTo>
                  <a:lnTo>
                    <a:pt x="140741" y="444685"/>
                  </a:lnTo>
                  <a:lnTo>
                    <a:pt x="124184" y="493283"/>
                  </a:lnTo>
                  <a:lnTo>
                    <a:pt x="101633" y="537863"/>
                  </a:lnTo>
                  <a:lnTo>
                    <a:pt x="72249" y="576631"/>
                  </a:lnTo>
                  <a:lnTo>
                    <a:pt x="65591" y="569526"/>
                  </a:lnTo>
                  <a:lnTo>
                    <a:pt x="57707" y="561880"/>
                  </a:lnTo>
                  <a:lnTo>
                    <a:pt x="27638" y="536587"/>
                  </a:lnTo>
                  <a:lnTo>
                    <a:pt x="0" y="517680"/>
                  </a:lnTo>
                  <a:lnTo>
                    <a:pt x="15748" y="498104"/>
                  </a:lnTo>
                  <a:lnTo>
                    <a:pt x="40492" y="455498"/>
                  </a:lnTo>
                  <a:lnTo>
                    <a:pt x="56688" y="408670"/>
                  </a:lnTo>
                  <a:lnTo>
                    <a:pt x="66769" y="360252"/>
                  </a:lnTo>
                  <a:lnTo>
                    <a:pt x="71532" y="311130"/>
                  </a:lnTo>
                  <a:lnTo>
                    <a:pt x="73489" y="263897"/>
                  </a:lnTo>
                  <a:lnTo>
                    <a:pt x="73505" y="241144"/>
                  </a:lnTo>
                  <a:lnTo>
                    <a:pt x="73505" y="16962"/>
                  </a:lnTo>
                  <a:close/>
                </a:path>
                <a:path w="1206500" h="577215">
                  <a:moveTo>
                    <a:pt x="740082" y="0"/>
                  </a:moveTo>
                  <a:lnTo>
                    <a:pt x="1125829" y="0"/>
                  </a:lnTo>
                  <a:lnTo>
                    <a:pt x="1125829" y="238631"/>
                  </a:lnTo>
                  <a:lnTo>
                    <a:pt x="740082" y="238631"/>
                  </a:lnTo>
                  <a:lnTo>
                    <a:pt x="740082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52482" y="8782978"/>
              <a:ext cx="1229072" cy="601866"/>
            </a:xfrm>
            <a:prstGeom prst="rect">
              <a:avLst/>
            </a:prstGeom>
          </p:spPr>
        </p:pic>
      </p:grpSp>
      <p:sp>
        <p:nvSpPr>
          <p:cNvPr id="111" name="object 111"/>
          <p:cNvSpPr txBox="1"/>
          <p:nvPr/>
        </p:nvSpPr>
        <p:spPr>
          <a:xfrm>
            <a:off x="2118334" y="1493117"/>
            <a:ext cx="23882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006FC0"/>
                </a:solidFill>
                <a:latin typeface="Microsoft YaHei"/>
                <a:cs typeface="Microsoft YaHei"/>
              </a:rPr>
              <a:t>SG-LC</a:t>
            </a:r>
            <a:r>
              <a:rPr sz="2950" b="1" spc="-70" dirty="0">
                <a:solidFill>
                  <a:srgbClr val="006FC0"/>
                </a:solidFill>
                <a:latin typeface="Microsoft YaHei"/>
                <a:cs typeface="Microsoft YaHei"/>
              </a:rPr>
              <a:t> </a:t>
            </a:r>
            <a:r>
              <a:rPr sz="2950" b="1" spc="10" dirty="0">
                <a:solidFill>
                  <a:srgbClr val="006FC0"/>
                </a:solidFill>
                <a:latin typeface="Microsoft YaHei"/>
                <a:cs typeface="Microsoft YaHei"/>
              </a:rPr>
              <a:t>30Pro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79481"/>
            <a:ext cx="17501235" cy="4986655"/>
            <a:chOff x="0" y="3279481"/>
            <a:chExt cx="17501235" cy="4986655"/>
          </a:xfrm>
        </p:grpSpPr>
        <p:sp>
          <p:nvSpPr>
            <p:cNvPr id="3" name="object 3"/>
            <p:cNvSpPr/>
            <p:nvPr/>
          </p:nvSpPr>
          <p:spPr>
            <a:xfrm>
              <a:off x="0" y="3279481"/>
              <a:ext cx="17501235" cy="4986655"/>
            </a:xfrm>
            <a:custGeom>
              <a:avLst/>
              <a:gdLst/>
              <a:ahLst/>
              <a:cxnLst/>
              <a:rect l="l" t="t" r="r" b="b"/>
              <a:pathLst>
                <a:path w="17501235" h="4986655">
                  <a:moveTo>
                    <a:pt x="17500828" y="0"/>
                  </a:moveTo>
                  <a:lnTo>
                    <a:pt x="0" y="0"/>
                  </a:lnTo>
                  <a:lnTo>
                    <a:pt x="0" y="4986445"/>
                  </a:lnTo>
                  <a:lnTo>
                    <a:pt x="14621858" y="4986445"/>
                  </a:lnTo>
                  <a:lnTo>
                    <a:pt x="175008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03121" y="4388557"/>
              <a:ext cx="1516380" cy="2586990"/>
            </a:xfrm>
            <a:custGeom>
              <a:avLst/>
              <a:gdLst/>
              <a:ahLst/>
              <a:cxnLst/>
              <a:rect l="l" t="t" r="r" b="b"/>
              <a:pathLst>
                <a:path w="1516379" h="2586990">
                  <a:moveTo>
                    <a:pt x="1391999" y="0"/>
                  </a:moveTo>
                  <a:lnTo>
                    <a:pt x="32878" y="0"/>
                  </a:lnTo>
                  <a:lnTo>
                    <a:pt x="6177" y="1279123"/>
                  </a:lnTo>
                  <a:lnTo>
                    <a:pt x="633279" y="1279123"/>
                  </a:lnTo>
                  <a:lnTo>
                    <a:pt x="633810" y="1228550"/>
                  </a:lnTo>
                  <a:lnTo>
                    <a:pt x="635412" y="1188039"/>
                  </a:lnTo>
                  <a:lnTo>
                    <a:pt x="641865" y="1137242"/>
                  </a:lnTo>
                  <a:lnTo>
                    <a:pt x="666705" y="1093657"/>
                  </a:lnTo>
                  <a:lnTo>
                    <a:pt x="696035" y="1068390"/>
                  </a:lnTo>
                  <a:lnTo>
                    <a:pt x="732860" y="1055039"/>
                  </a:lnTo>
                  <a:lnTo>
                    <a:pt x="753903" y="1053371"/>
                  </a:lnTo>
                  <a:lnTo>
                    <a:pt x="785987" y="1056608"/>
                  </a:lnTo>
                  <a:lnTo>
                    <a:pt x="835390" y="1082481"/>
                  </a:lnTo>
                  <a:lnTo>
                    <a:pt x="865744" y="1136686"/>
                  </a:lnTo>
                  <a:lnTo>
                    <a:pt x="875038" y="1179623"/>
                  </a:lnTo>
                  <a:lnTo>
                    <a:pt x="880622" y="1233908"/>
                  </a:lnTo>
                  <a:lnTo>
                    <a:pt x="882486" y="1299541"/>
                  </a:lnTo>
                  <a:lnTo>
                    <a:pt x="882486" y="1802667"/>
                  </a:lnTo>
                  <a:lnTo>
                    <a:pt x="880492" y="1953696"/>
                  </a:lnTo>
                  <a:lnTo>
                    <a:pt x="878685" y="2053511"/>
                  </a:lnTo>
                  <a:lnTo>
                    <a:pt x="877041" y="2102134"/>
                  </a:lnTo>
                  <a:lnTo>
                    <a:pt x="858488" y="2151212"/>
                  </a:lnTo>
                  <a:lnTo>
                    <a:pt x="830040" y="2179421"/>
                  </a:lnTo>
                  <a:lnTo>
                    <a:pt x="792030" y="2194300"/>
                  </a:lnTo>
                  <a:lnTo>
                    <a:pt x="769610" y="2196163"/>
                  </a:lnTo>
                  <a:lnTo>
                    <a:pt x="723942" y="2189702"/>
                  </a:lnTo>
                  <a:lnTo>
                    <a:pt x="688866" y="2170313"/>
                  </a:lnTo>
                  <a:lnTo>
                    <a:pt x="664372" y="2137986"/>
                  </a:lnTo>
                  <a:lnTo>
                    <a:pt x="650451" y="2092711"/>
                  </a:lnTo>
                  <a:lnTo>
                    <a:pt x="642055" y="2021923"/>
                  </a:lnTo>
                  <a:lnTo>
                    <a:pt x="638901" y="1977798"/>
                  </a:lnTo>
                  <a:lnTo>
                    <a:pt x="636444" y="1927852"/>
                  </a:lnTo>
                  <a:lnTo>
                    <a:pt x="634687" y="1872085"/>
                  </a:lnTo>
                  <a:lnTo>
                    <a:pt x="633631" y="1810497"/>
                  </a:lnTo>
                  <a:lnTo>
                    <a:pt x="633279" y="1743088"/>
                  </a:lnTo>
                  <a:lnTo>
                    <a:pt x="633279" y="1584768"/>
                  </a:lnTo>
                  <a:lnTo>
                    <a:pt x="0" y="1584768"/>
                  </a:lnTo>
                  <a:lnTo>
                    <a:pt x="0" y="1722774"/>
                  </a:lnTo>
                  <a:lnTo>
                    <a:pt x="646" y="1785644"/>
                  </a:lnTo>
                  <a:lnTo>
                    <a:pt x="2586" y="1845460"/>
                  </a:lnTo>
                  <a:lnTo>
                    <a:pt x="5819" y="1902221"/>
                  </a:lnTo>
                  <a:lnTo>
                    <a:pt x="10347" y="1955929"/>
                  </a:lnTo>
                  <a:lnTo>
                    <a:pt x="16170" y="2006582"/>
                  </a:lnTo>
                  <a:lnTo>
                    <a:pt x="23288" y="2054179"/>
                  </a:lnTo>
                  <a:lnTo>
                    <a:pt x="31701" y="2098720"/>
                  </a:lnTo>
                  <a:lnTo>
                    <a:pt x="41411" y="2140206"/>
                  </a:lnTo>
                  <a:lnTo>
                    <a:pt x="52417" y="2178634"/>
                  </a:lnTo>
                  <a:lnTo>
                    <a:pt x="78322" y="2246319"/>
                  </a:lnTo>
                  <a:lnTo>
                    <a:pt x="99604" y="2287337"/>
                  </a:lnTo>
                  <a:lnTo>
                    <a:pt x="124264" y="2325734"/>
                  </a:lnTo>
                  <a:lnTo>
                    <a:pt x="152304" y="2361510"/>
                  </a:lnTo>
                  <a:lnTo>
                    <a:pt x="183724" y="2394665"/>
                  </a:lnTo>
                  <a:lnTo>
                    <a:pt x="218526" y="2425199"/>
                  </a:lnTo>
                  <a:lnTo>
                    <a:pt x="256711" y="2453112"/>
                  </a:lnTo>
                  <a:lnTo>
                    <a:pt x="298280" y="2478404"/>
                  </a:lnTo>
                  <a:lnTo>
                    <a:pt x="343235" y="2501075"/>
                  </a:lnTo>
                  <a:lnTo>
                    <a:pt x="385414" y="2519008"/>
                  </a:lnTo>
                  <a:lnTo>
                    <a:pt x="429020" y="2534830"/>
                  </a:lnTo>
                  <a:lnTo>
                    <a:pt x="474055" y="2548543"/>
                  </a:lnTo>
                  <a:lnTo>
                    <a:pt x="520520" y="2560146"/>
                  </a:lnTo>
                  <a:lnTo>
                    <a:pt x="568416" y="2569640"/>
                  </a:lnTo>
                  <a:lnTo>
                    <a:pt x="617743" y="2577024"/>
                  </a:lnTo>
                  <a:lnTo>
                    <a:pt x="668502" y="2582298"/>
                  </a:lnTo>
                  <a:lnTo>
                    <a:pt x="720695" y="2585463"/>
                  </a:lnTo>
                  <a:lnTo>
                    <a:pt x="774321" y="2586518"/>
                  </a:lnTo>
                  <a:lnTo>
                    <a:pt x="835210" y="2585351"/>
                  </a:lnTo>
                  <a:lnTo>
                    <a:pt x="893390" y="2581848"/>
                  </a:lnTo>
                  <a:lnTo>
                    <a:pt x="948857" y="2576009"/>
                  </a:lnTo>
                  <a:lnTo>
                    <a:pt x="1001607" y="2567830"/>
                  </a:lnTo>
                  <a:lnTo>
                    <a:pt x="1051638" y="2557311"/>
                  </a:lnTo>
                  <a:lnTo>
                    <a:pt x="1098945" y="2544448"/>
                  </a:lnTo>
                  <a:lnTo>
                    <a:pt x="1143525" y="2529242"/>
                  </a:lnTo>
                  <a:lnTo>
                    <a:pt x="1192092" y="2508789"/>
                  </a:lnTo>
                  <a:lnTo>
                    <a:pt x="1236960" y="2485543"/>
                  </a:lnTo>
                  <a:lnTo>
                    <a:pt x="1278128" y="2459506"/>
                  </a:lnTo>
                  <a:lnTo>
                    <a:pt x="1315596" y="2430676"/>
                  </a:lnTo>
                  <a:lnTo>
                    <a:pt x="1349365" y="2399054"/>
                  </a:lnTo>
                  <a:lnTo>
                    <a:pt x="1379434" y="2364640"/>
                  </a:lnTo>
                  <a:lnTo>
                    <a:pt x="1410946" y="2320965"/>
                  </a:lnTo>
                  <a:lnTo>
                    <a:pt x="1437754" y="2275768"/>
                  </a:lnTo>
                  <a:lnTo>
                    <a:pt x="1459853" y="2229057"/>
                  </a:lnTo>
                  <a:lnTo>
                    <a:pt x="1477237" y="2180845"/>
                  </a:lnTo>
                  <a:lnTo>
                    <a:pt x="1489902" y="2131139"/>
                  </a:lnTo>
                  <a:lnTo>
                    <a:pt x="1501232" y="2059047"/>
                  </a:lnTo>
                  <a:lnTo>
                    <a:pt x="1505677" y="2016286"/>
                  </a:lnTo>
                  <a:lnTo>
                    <a:pt x="1509312" y="1969049"/>
                  </a:lnTo>
                  <a:lnTo>
                    <a:pt x="1512137" y="1917336"/>
                  </a:lnTo>
                  <a:lnTo>
                    <a:pt x="1514153" y="1861147"/>
                  </a:lnTo>
                  <a:lnTo>
                    <a:pt x="1515362" y="1800481"/>
                  </a:lnTo>
                  <a:lnTo>
                    <a:pt x="1515765" y="1735339"/>
                  </a:lnTo>
                  <a:lnTo>
                    <a:pt x="1515765" y="1373151"/>
                  </a:lnTo>
                  <a:lnTo>
                    <a:pt x="1514835" y="1305553"/>
                  </a:lnTo>
                  <a:lnTo>
                    <a:pt x="1512047" y="1241707"/>
                  </a:lnTo>
                  <a:lnTo>
                    <a:pt x="1507398" y="1181613"/>
                  </a:lnTo>
                  <a:lnTo>
                    <a:pt x="1500888" y="1125271"/>
                  </a:lnTo>
                  <a:lnTo>
                    <a:pt x="1492517" y="1072681"/>
                  </a:lnTo>
                  <a:lnTo>
                    <a:pt x="1482284" y="1023843"/>
                  </a:lnTo>
                  <a:lnTo>
                    <a:pt x="1470188" y="978757"/>
                  </a:lnTo>
                  <a:lnTo>
                    <a:pt x="1456228" y="937423"/>
                  </a:lnTo>
                  <a:lnTo>
                    <a:pt x="1440404" y="899841"/>
                  </a:lnTo>
                  <a:lnTo>
                    <a:pt x="1422715" y="866012"/>
                  </a:lnTo>
                  <a:lnTo>
                    <a:pt x="1381738" y="809608"/>
                  </a:lnTo>
                  <a:lnTo>
                    <a:pt x="1350387" y="778855"/>
                  </a:lnTo>
                  <a:lnTo>
                    <a:pt x="1315880" y="751723"/>
                  </a:lnTo>
                  <a:lnTo>
                    <a:pt x="1278215" y="728211"/>
                  </a:lnTo>
                  <a:lnTo>
                    <a:pt x="1237394" y="708319"/>
                  </a:lnTo>
                  <a:lnTo>
                    <a:pt x="1193417" y="692045"/>
                  </a:lnTo>
                  <a:lnTo>
                    <a:pt x="1146282" y="679389"/>
                  </a:lnTo>
                  <a:lnTo>
                    <a:pt x="1095991" y="670351"/>
                  </a:lnTo>
                  <a:lnTo>
                    <a:pt x="1042543" y="664928"/>
                  </a:lnTo>
                  <a:lnTo>
                    <a:pt x="985938" y="663121"/>
                  </a:lnTo>
                  <a:lnTo>
                    <a:pt x="935430" y="665269"/>
                  </a:lnTo>
                  <a:lnTo>
                    <a:pt x="887009" y="671713"/>
                  </a:lnTo>
                  <a:lnTo>
                    <a:pt x="840676" y="682453"/>
                  </a:lnTo>
                  <a:lnTo>
                    <a:pt x="796432" y="697487"/>
                  </a:lnTo>
                  <a:lnTo>
                    <a:pt x="754278" y="716814"/>
                  </a:lnTo>
                  <a:lnTo>
                    <a:pt x="714215" y="740435"/>
                  </a:lnTo>
                  <a:lnTo>
                    <a:pt x="676243" y="768346"/>
                  </a:lnTo>
                  <a:lnTo>
                    <a:pt x="640364" y="800549"/>
                  </a:lnTo>
                  <a:lnTo>
                    <a:pt x="606578" y="837042"/>
                  </a:lnTo>
                  <a:lnTo>
                    <a:pt x="606578" y="405956"/>
                  </a:lnTo>
                  <a:lnTo>
                    <a:pt x="1391999" y="405956"/>
                  </a:lnTo>
                  <a:lnTo>
                    <a:pt x="139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68500" y="4315889"/>
              <a:ext cx="3320631" cy="141880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268500" y="5642690"/>
            <a:ext cx="858415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b="1" spc="5" dirty="0">
                <a:solidFill>
                  <a:srgbClr val="FFFFFF"/>
                </a:solidFill>
                <a:latin typeface="Microsoft YaHei"/>
                <a:ea typeface="+mj-ea"/>
                <a:cs typeface="Microsoft YaHei"/>
              </a:rPr>
              <a:t>Продольно-поперечный рулонный резак</a:t>
            </a:r>
            <a:endParaRPr sz="4000" b="1" spc="5" dirty="0">
              <a:solidFill>
                <a:srgbClr val="FFFFFF"/>
              </a:solidFill>
              <a:latin typeface="Microsoft YaHei"/>
              <a:ea typeface="+mj-ea"/>
              <a:cs typeface="Microsoft YaHei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6268500" y="7269242"/>
            <a:ext cx="40883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Microsoft YaHei"/>
                <a:cs typeface="Microsoft YaHei"/>
              </a:rPr>
              <a:t>TM700B</a:t>
            </a:r>
            <a:endParaRPr sz="4000" dirty="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13443"/>
            <a:ext cx="20104496" cy="7932139"/>
            <a:chOff x="0" y="2113443"/>
            <a:chExt cx="20104496" cy="7932139"/>
          </a:xfrm>
        </p:grpSpPr>
        <p:sp>
          <p:nvSpPr>
            <p:cNvPr id="3" name="object 3"/>
            <p:cNvSpPr/>
            <p:nvPr/>
          </p:nvSpPr>
          <p:spPr>
            <a:xfrm>
              <a:off x="8387179" y="2809757"/>
              <a:ext cx="6544309" cy="7235825"/>
            </a:xfrm>
            <a:custGeom>
              <a:avLst/>
              <a:gdLst/>
              <a:ahLst/>
              <a:cxnLst/>
              <a:rect l="l" t="t" r="r" b="b"/>
              <a:pathLst>
                <a:path w="6544309" h="7235825">
                  <a:moveTo>
                    <a:pt x="1162268" y="0"/>
                  </a:moveTo>
                  <a:lnTo>
                    <a:pt x="6544303" y="7235381"/>
                  </a:lnTo>
                </a:path>
                <a:path w="6544309" h="7235825">
                  <a:moveTo>
                    <a:pt x="0" y="7235486"/>
                  </a:moveTo>
                  <a:lnTo>
                    <a:pt x="6544303" y="7235486"/>
                  </a:lnTo>
                </a:path>
                <a:path w="6544309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804521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2952485" y="1209491"/>
                  </a:moveTo>
                  <a:lnTo>
                    <a:pt x="20104099" y="1209491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23796" y="4441226"/>
              <a:ext cx="10680700" cy="4693285"/>
            </a:xfrm>
            <a:custGeom>
              <a:avLst/>
              <a:gdLst/>
              <a:ahLst/>
              <a:cxnLst/>
              <a:rect l="l" t="t" r="r" b="b"/>
              <a:pathLst>
                <a:path w="10680700" h="4693284">
                  <a:moveTo>
                    <a:pt x="10680301" y="0"/>
                  </a:moveTo>
                  <a:lnTo>
                    <a:pt x="3498951" y="0"/>
                  </a:lnTo>
                  <a:lnTo>
                    <a:pt x="0" y="4693050"/>
                  </a:lnTo>
                  <a:lnTo>
                    <a:pt x="10680301" y="4693050"/>
                  </a:lnTo>
                  <a:lnTo>
                    <a:pt x="1068030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13443"/>
              <a:ext cx="9830695" cy="77286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27" y="2314589"/>
              <a:ext cx="9378247" cy="7186168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 dirty="0">
              <a:latin typeface="Microsoft YaHei"/>
              <a:cs typeface="Microsoft YaHe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038126" y="553732"/>
            <a:ext cx="13957523" cy="1492716"/>
          </a:xfrm>
        </p:spPr>
        <p:txBody>
          <a:bodyPr/>
          <a:lstStyle/>
          <a:p>
            <a:r>
              <a:rPr lang="ru-RU" dirty="0"/>
              <a:t>Продольно-поперечный рулонный резак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992911" y="5006291"/>
            <a:ext cx="7111189" cy="305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Резка с фиксированной длиной; </a:t>
            </a:r>
            <a:endParaRPr lang="en-US" sz="2400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Резка с распознаванием на глаз; </a:t>
            </a:r>
            <a:endParaRPr lang="en-US" sz="2400" spc="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Резка круглым ножом;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Максимальная ширина резки - 750 мм; </a:t>
            </a:r>
          </a:p>
          <a:p>
            <a:pPr marL="12700" marR="5080">
              <a:lnSpc>
                <a:spcPct val="131900"/>
              </a:lnSpc>
              <a:spcBef>
                <a:spcPts val="95"/>
              </a:spcBef>
              <a:buAutoNum type="arabicPeriod"/>
              <a:tabLst>
                <a:tab pos="389890" algn="l"/>
              </a:tabLst>
            </a:pPr>
            <a:r>
              <a:rPr lang="ru-RU" sz="2400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резки: двойной поворот дискового ножа на круг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8127" y="553732"/>
            <a:ext cx="641350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850" spc="-10" dirty="0">
                <a:solidFill>
                  <a:srgbClr val="525252"/>
                </a:solidFill>
                <a:latin typeface="Segoe UI Black"/>
                <a:cs typeface="Segoe UI Black"/>
              </a:rPr>
              <a:t>Описание продукта</a:t>
            </a:r>
            <a:endParaRPr sz="4850" dirty="0"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16485" y="2444951"/>
            <a:ext cx="10567741" cy="7048476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pic>
        <p:nvPicPr>
          <p:cNvPr id="20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0090" y="2898894"/>
            <a:ext cx="8991602" cy="44196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073931" y="3585200"/>
            <a:ext cx="8663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Машина для продольной резки SAGA TM700B предназначена в основном для контурной резки всех видов пленки для переноса DTF, этикеток с кристаллами и других материалов, отличается простотой в эксплуатации и небольшими размерами, не требует проектирования траектории ножа, подключения к компьютеру, использования U-образного диска и может будет использоваться при запуске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1869" y="538423"/>
            <a:ext cx="878840" cy="878840"/>
            <a:chOff x="861869" y="538423"/>
            <a:chExt cx="878840" cy="878840"/>
          </a:xfrm>
        </p:grpSpPr>
        <p:sp>
          <p:nvSpPr>
            <p:cNvPr id="3" name="object 3"/>
            <p:cNvSpPr/>
            <p:nvPr/>
          </p:nvSpPr>
          <p:spPr>
            <a:xfrm>
              <a:off x="869722" y="546276"/>
              <a:ext cx="717550" cy="739775"/>
            </a:xfrm>
            <a:custGeom>
              <a:avLst/>
              <a:gdLst/>
              <a:ahLst/>
              <a:cxnLst/>
              <a:rect l="l" t="t" r="r" b="b"/>
              <a:pathLst>
                <a:path w="717550" h="739775">
                  <a:moveTo>
                    <a:pt x="0" y="739652"/>
                  </a:moveTo>
                  <a:lnTo>
                    <a:pt x="716951" y="739652"/>
                  </a:lnTo>
                  <a:lnTo>
                    <a:pt x="716951" y="0"/>
                  </a:lnTo>
                  <a:lnTo>
                    <a:pt x="0" y="0"/>
                  </a:lnTo>
                  <a:lnTo>
                    <a:pt x="0" y="739652"/>
                  </a:lnTo>
                  <a:close/>
                </a:path>
              </a:pathLst>
            </a:custGeom>
            <a:ln w="1570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9437" y="950599"/>
              <a:ext cx="461009" cy="466725"/>
            </a:xfrm>
            <a:custGeom>
              <a:avLst/>
              <a:gdLst/>
              <a:ahLst/>
              <a:cxnLst/>
              <a:rect l="l" t="t" r="r" b="b"/>
              <a:pathLst>
                <a:path w="461010" h="466725">
                  <a:moveTo>
                    <a:pt x="460917" y="0"/>
                  </a:moveTo>
                  <a:lnTo>
                    <a:pt x="0" y="0"/>
                  </a:lnTo>
                  <a:lnTo>
                    <a:pt x="0" y="466320"/>
                  </a:lnTo>
                  <a:lnTo>
                    <a:pt x="460917" y="466320"/>
                  </a:lnTo>
                  <a:lnTo>
                    <a:pt x="46091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7401" y="2834378"/>
            <a:ext cx="20104404" cy="8504387"/>
            <a:chOff x="0" y="2804522"/>
            <a:chExt cx="20104404" cy="8504387"/>
          </a:xfrm>
        </p:grpSpPr>
        <p:sp>
          <p:nvSpPr>
            <p:cNvPr id="6" name="object 6"/>
            <p:cNvSpPr/>
            <p:nvPr/>
          </p:nvSpPr>
          <p:spPr>
            <a:xfrm>
              <a:off x="9109670" y="2809757"/>
              <a:ext cx="5822315" cy="7235825"/>
            </a:xfrm>
            <a:custGeom>
              <a:avLst/>
              <a:gdLst/>
              <a:ahLst/>
              <a:cxnLst/>
              <a:rect l="l" t="t" r="r" b="b"/>
              <a:pathLst>
                <a:path w="5822315" h="7235825">
                  <a:moveTo>
                    <a:pt x="439777" y="0"/>
                  </a:moveTo>
                  <a:lnTo>
                    <a:pt x="5821812" y="7235381"/>
                  </a:lnTo>
                </a:path>
                <a:path w="5822315" h="7235825">
                  <a:moveTo>
                    <a:pt x="0" y="7235381"/>
                  </a:moveTo>
                  <a:lnTo>
                    <a:pt x="5821812" y="7235381"/>
                  </a:lnTo>
                </a:path>
                <a:path w="5822315" h="7235825">
                  <a:moveTo>
                    <a:pt x="0" y="7235381"/>
                  </a:moveTo>
                  <a:lnTo>
                    <a:pt x="4565306" y="1204151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804522"/>
              <a:ext cx="20104100" cy="1209675"/>
            </a:xfrm>
            <a:custGeom>
              <a:avLst/>
              <a:gdLst/>
              <a:ahLst/>
              <a:cxnLst/>
              <a:rect l="l" t="t" r="r" b="b"/>
              <a:pathLst>
                <a:path w="20104100" h="1209675">
                  <a:moveTo>
                    <a:pt x="13674976" y="1209387"/>
                  </a:moveTo>
                  <a:lnTo>
                    <a:pt x="20104099" y="1209387"/>
                  </a:lnTo>
                </a:path>
                <a:path w="20104100" h="1209675">
                  <a:moveTo>
                    <a:pt x="0" y="0"/>
                  </a:moveTo>
                  <a:lnTo>
                    <a:pt x="9549447" y="0"/>
                  </a:lnTo>
                </a:path>
              </a:pathLst>
            </a:custGeom>
            <a:ln w="785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38449" y="3338819"/>
              <a:ext cx="10165955" cy="7970090"/>
            </a:xfrm>
            <a:custGeom>
              <a:avLst/>
              <a:gdLst/>
              <a:ahLst/>
              <a:cxnLst/>
              <a:rect l="l" t="t" r="r" b="b"/>
              <a:pathLst>
                <a:path w="9528810" h="6833234">
                  <a:moveTo>
                    <a:pt x="9528505" y="0"/>
                  </a:moveTo>
                  <a:lnTo>
                    <a:pt x="3112680" y="0"/>
                  </a:lnTo>
                  <a:lnTo>
                    <a:pt x="0" y="6832879"/>
                  </a:lnTo>
                  <a:lnTo>
                    <a:pt x="9528505" y="6832879"/>
                  </a:lnTo>
                  <a:lnTo>
                    <a:pt x="9528505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28737" y="269270"/>
            <a:ext cx="14532063" cy="13811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450" spc="-30" dirty="0"/>
              <a:t>Режущий плоттер с автоподачей и </a:t>
            </a:r>
            <a:r>
              <a:rPr lang="en-US" sz="4450" spc="-30" dirty="0"/>
              <a:t>CCD </a:t>
            </a:r>
            <a:r>
              <a:rPr lang="ru-RU" sz="4450" spc="-30" dirty="0"/>
              <a:t>камерой для позиционирования инструмента</a:t>
            </a:r>
            <a:endParaRPr sz="4450" dirty="0"/>
          </a:p>
        </p:txBody>
      </p:sp>
      <p:sp>
        <p:nvSpPr>
          <p:cNvPr id="10" name="object 10"/>
          <p:cNvSpPr txBox="1"/>
          <p:nvPr/>
        </p:nvSpPr>
        <p:spPr>
          <a:xfrm>
            <a:off x="13023850" y="4167415"/>
            <a:ext cx="6934199" cy="63831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Версия с одним ножом, цифровая резка, без задержек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sz="23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Автоматическая идентификация и более точное позиционирование инструмента с помощью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CCD </a:t>
            </a: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камеры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sz="23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Смешанная резка (нескольких заданий) по QR-коду, множество дизайнов и различных документов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sz="23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Несколько режимов подключения, USB, сетевой кабель, WIFI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sz="23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Высокопроизводительная автоматическая подача, емкость в 100 листов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sz="23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300" dirty="0" err="1">
                <a:solidFill>
                  <a:schemeClr val="bg1">
                    <a:lumMod val="95000"/>
                  </a:schemeClr>
                </a:solidFill>
              </a:rPr>
              <a:t>Cutstudio</a:t>
            </a: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 – управляющая программа, которая отображает в реальном времени статус резки, дает возможность настройки плоттера и запуска на резку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sz="23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</a:rPr>
              <a:t>Простое использование и максимально экономит пространство.</a:t>
            </a: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028737" y="1216312"/>
            <a:ext cx="17350105" cy="1556385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85"/>
              </a:spcBef>
              <a:tabLst>
                <a:tab pos="17336770" algn="l"/>
              </a:tabLst>
            </a:pPr>
            <a:r>
              <a:rPr sz="4450" strike="sngStrike" spc="-5" dirty="0">
                <a:solidFill>
                  <a:srgbClr val="525252"/>
                </a:solidFill>
                <a:latin typeface="Segoe UI Black"/>
                <a:cs typeface="Segoe UI Black"/>
              </a:rPr>
              <a:t>	</a:t>
            </a:r>
            <a:endParaRPr sz="4450" dirty="0">
              <a:latin typeface="Segoe UI Black"/>
              <a:cs typeface="Segoe UI Black"/>
            </a:endParaRPr>
          </a:p>
          <a:p>
            <a:pPr marL="92710">
              <a:lnSpc>
                <a:spcPct val="100000"/>
              </a:lnSpc>
              <a:spcBef>
                <a:spcPts val="1280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SG-SC30</a:t>
            </a:r>
            <a:endParaRPr sz="2950" dirty="0">
              <a:latin typeface="Microsoft YaHei"/>
              <a:cs typeface="Microsoft Ya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98922" y="3735592"/>
            <a:ext cx="8347075" cy="5808980"/>
            <a:chOff x="998922" y="3735592"/>
            <a:chExt cx="8347075" cy="580898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922" y="3735592"/>
              <a:ext cx="8346971" cy="58088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439" y="3936005"/>
              <a:ext cx="7798715" cy="528675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56551" y="10184602"/>
            <a:ext cx="365569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8127" y="553732"/>
            <a:ext cx="90807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850" spc="-10" dirty="0">
                <a:solidFill>
                  <a:srgbClr val="525252"/>
                </a:solidFill>
                <a:latin typeface="Segoe UI Black"/>
                <a:cs typeface="Segoe UI Black"/>
              </a:rPr>
              <a:t>Превью продукта</a:t>
            </a:r>
            <a:endParaRPr sz="4850" dirty="0"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624807" y="2009363"/>
            <a:ext cx="6654800" cy="8470265"/>
            <a:chOff x="10624807" y="2009363"/>
            <a:chExt cx="6654800" cy="84702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4807" y="2009363"/>
              <a:ext cx="6549538" cy="43684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9516" y="6110808"/>
              <a:ext cx="6549538" cy="436845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742324" y="2114071"/>
            <a:ext cx="6196330" cy="8164830"/>
            <a:chOff x="2742324" y="2114071"/>
            <a:chExt cx="6196330" cy="81648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2324" y="2114071"/>
              <a:ext cx="6091437" cy="40632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7033" y="6215517"/>
              <a:ext cx="6091437" cy="406322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8126" y="553732"/>
            <a:ext cx="13424124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4850" spc="-10" dirty="0">
                <a:solidFill>
                  <a:srgbClr val="525252"/>
                </a:solidFill>
                <a:latin typeface="Segoe UI Black"/>
                <a:cs typeface="Segoe UI Black"/>
              </a:rPr>
              <a:t>Параметры продукта на сайте </a:t>
            </a:r>
            <a:r>
              <a:rPr lang="en-US" sz="4850" spc="-10" dirty="0">
                <a:solidFill>
                  <a:schemeClr val="accent4">
                    <a:lumMod val="75000"/>
                  </a:schemeClr>
                </a:solidFill>
                <a:latin typeface="Segoe UI Black"/>
                <a:cs typeface="Segoe UI Black"/>
              </a:rPr>
              <a:t>vtprint.pro</a:t>
            </a:r>
            <a:endParaRPr sz="4850" dirty="0">
              <a:solidFill>
                <a:schemeClr val="accent4">
                  <a:lumMod val="75000"/>
                </a:schemeClr>
              </a:solidFill>
              <a:latin typeface="Segoe UI Black"/>
              <a:cs typeface="Segoe UI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9150" y="2050199"/>
            <a:ext cx="12390190" cy="787515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22207" y="3768942"/>
            <a:ext cx="5422900" cy="4066540"/>
            <a:chOff x="1422207" y="3768942"/>
            <a:chExt cx="5422900" cy="4066540"/>
          </a:xfrm>
        </p:grpSpPr>
        <p:sp>
          <p:nvSpPr>
            <p:cNvPr id="5" name="object 5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5415018" y="0"/>
                  </a:moveTo>
                  <a:lnTo>
                    <a:pt x="0" y="0"/>
                  </a:lnTo>
                  <a:lnTo>
                    <a:pt x="0" y="4058515"/>
                  </a:lnTo>
                  <a:lnTo>
                    <a:pt x="5415018" y="4058515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6134" y="3772869"/>
              <a:ext cx="5415280" cy="4058920"/>
            </a:xfrm>
            <a:custGeom>
              <a:avLst/>
              <a:gdLst/>
              <a:ahLst/>
              <a:cxnLst/>
              <a:rect l="l" t="t" r="r" b="b"/>
              <a:pathLst>
                <a:path w="5415280" h="4058920">
                  <a:moveTo>
                    <a:pt x="0" y="4058515"/>
                  </a:moveTo>
                  <a:lnTo>
                    <a:pt x="5415018" y="4058515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8515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0258" y="4127832"/>
              <a:ext cx="4586038" cy="34594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396371" y="3769257"/>
            <a:ext cx="5422900" cy="4065904"/>
            <a:chOff x="7396371" y="3769257"/>
            <a:chExt cx="5422900" cy="4065904"/>
          </a:xfrm>
        </p:grpSpPr>
        <p:sp>
          <p:nvSpPr>
            <p:cNvPr id="9" name="object 9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00298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154" y="4128042"/>
              <a:ext cx="4586038" cy="345905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3370535" y="3769257"/>
            <a:ext cx="5422900" cy="4065904"/>
            <a:chOff x="13370535" y="3769257"/>
            <a:chExt cx="5422900" cy="4065904"/>
          </a:xfrm>
        </p:grpSpPr>
        <p:sp>
          <p:nvSpPr>
            <p:cNvPr id="13" name="object 13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5415018" y="0"/>
                  </a:moveTo>
                  <a:lnTo>
                    <a:pt x="0" y="0"/>
                  </a:lnTo>
                  <a:lnTo>
                    <a:pt x="0" y="4057991"/>
                  </a:lnTo>
                  <a:lnTo>
                    <a:pt x="5415018" y="4057991"/>
                  </a:lnTo>
                  <a:lnTo>
                    <a:pt x="541501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74462" y="3773183"/>
              <a:ext cx="5415280" cy="4058285"/>
            </a:xfrm>
            <a:custGeom>
              <a:avLst/>
              <a:gdLst/>
              <a:ahLst/>
              <a:cxnLst/>
              <a:rect l="l" t="t" r="r" b="b"/>
              <a:pathLst>
                <a:path w="5415280" h="4058284">
                  <a:moveTo>
                    <a:pt x="0" y="4057991"/>
                  </a:moveTo>
                  <a:lnTo>
                    <a:pt x="5415018" y="4057991"/>
                  </a:lnTo>
                  <a:lnTo>
                    <a:pt x="5415018" y="0"/>
                  </a:lnTo>
                  <a:lnTo>
                    <a:pt x="0" y="0"/>
                  </a:lnTo>
                  <a:lnTo>
                    <a:pt x="0" y="4057991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9318" y="4128042"/>
              <a:ext cx="4586038" cy="345905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38127" y="8186752"/>
            <a:ext cx="399812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62380" algn="ctr">
              <a:spcBef>
                <a:spcPts val="95"/>
              </a:spcBef>
              <a:tabLst>
                <a:tab pos="572135" algn="l"/>
                <a:tab pos="2112010" algn="l"/>
              </a:tabLst>
            </a:pPr>
            <a:r>
              <a:rPr lang="ru-RU" sz="2400" dirty="0">
                <a:latin typeface="Microsoft JhengHei"/>
                <a:cs typeface="Microsoft JhengHei"/>
              </a:rPr>
              <a:t>Количественная резка с фиксированной длиной</a:t>
            </a:r>
            <a:endParaRPr sz="2400" dirty="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3466" y="8232284"/>
            <a:ext cx="387598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62380" algn="ctr">
              <a:lnSpc>
                <a:spcPct val="100000"/>
              </a:lnSpc>
              <a:spcBef>
                <a:spcPts val="95"/>
              </a:spcBef>
              <a:tabLst>
                <a:tab pos="572135" algn="l"/>
                <a:tab pos="2112010" algn="l"/>
              </a:tabLst>
            </a:pPr>
            <a:r>
              <a:rPr lang="ru-RU" sz="2400" dirty="0">
                <a:latin typeface="Microsoft JhengHei"/>
                <a:cs typeface="Microsoft JhengHei"/>
              </a:rPr>
              <a:t>Отслеживание резки с помощью </a:t>
            </a:r>
            <a:r>
              <a:rPr lang="en-US" sz="2400" dirty="0">
                <a:latin typeface="Microsoft JhengHei"/>
                <a:cs typeface="Microsoft JhengHei"/>
              </a:rPr>
              <a:t>CCD</a:t>
            </a:r>
            <a:r>
              <a:rPr lang="ru-RU" sz="2400" dirty="0">
                <a:latin typeface="Microsoft JhengHei"/>
                <a:cs typeface="Microsoft JhengHei"/>
              </a:rPr>
              <a:t> камеры</a:t>
            </a:r>
            <a:r>
              <a:rPr lang="en-US" sz="2400" dirty="0">
                <a:latin typeface="Microsoft JhengHei"/>
                <a:cs typeface="Microsoft JhengHei"/>
              </a:rPr>
              <a:t> </a:t>
            </a:r>
            <a:endParaRPr sz="2400" dirty="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89318" y="8232284"/>
            <a:ext cx="441613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62380" algn="ctr">
              <a:lnSpc>
                <a:spcPct val="100000"/>
              </a:lnSpc>
              <a:spcBef>
                <a:spcPts val="95"/>
              </a:spcBef>
              <a:tabLst>
                <a:tab pos="572135" algn="l"/>
                <a:tab pos="2112010" algn="l"/>
              </a:tabLst>
            </a:pPr>
            <a:r>
              <a:rPr lang="ru-RU" sz="2400" dirty="0">
                <a:latin typeface="Microsoft JhengHei"/>
                <a:cs typeface="Microsoft JhengHei"/>
              </a:rPr>
              <a:t>Резка двойным круглым ножом</a:t>
            </a:r>
            <a:endParaRPr sz="2400" dirty="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3445" y="2534854"/>
            <a:ext cx="1112008" cy="90870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38132" y="2534854"/>
            <a:ext cx="1112008" cy="9087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2609" y="2534854"/>
            <a:ext cx="1112008" cy="90870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продукта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138051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/>
              <a:t>Автономное программное обеспечение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1769" y="1721403"/>
            <a:ext cx="9070975" cy="9076690"/>
            <a:chOff x="341769" y="1721403"/>
            <a:chExt cx="9070975" cy="9076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769" y="1721403"/>
              <a:ext cx="9070404" cy="90766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170" y="8461313"/>
              <a:ext cx="8198074" cy="20691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050" y="1788196"/>
              <a:ext cx="8990197" cy="89961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7133" y="3431099"/>
              <a:ext cx="7248993" cy="463357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576050" y="2911475"/>
            <a:ext cx="7779233" cy="5443914"/>
            <a:chOff x="12075643" y="4655879"/>
            <a:chExt cx="7279640" cy="369951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5643" y="4663492"/>
              <a:ext cx="7267442" cy="369157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102249" y="4661114"/>
              <a:ext cx="7247890" cy="3671570"/>
            </a:xfrm>
            <a:custGeom>
              <a:avLst/>
              <a:gdLst/>
              <a:ahLst/>
              <a:cxnLst/>
              <a:rect l="l" t="t" r="r" b="b"/>
              <a:pathLst>
                <a:path w="7247890" h="3671570">
                  <a:moveTo>
                    <a:pt x="0" y="142718"/>
                  </a:moveTo>
                  <a:lnTo>
                    <a:pt x="7273" y="97598"/>
                  </a:lnTo>
                  <a:lnTo>
                    <a:pt x="27529" y="58420"/>
                  </a:lnTo>
                  <a:lnTo>
                    <a:pt x="58420" y="27529"/>
                  </a:lnTo>
                  <a:lnTo>
                    <a:pt x="97598" y="7273"/>
                  </a:lnTo>
                  <a:lnTo>
                    <a:pt x="142718" y="0"/>
                  </a:lnTo>
                  <a:lnTo>
                    <a:pt x="7104705" y="0"/>
                  </a:lnTo>
                  <a:lnTo>
                    <a:pt x="7149824" y="7273"/>
                  </a:lnTo>
                  <a:lnTo>
                    <a:pt x="7189003" y="27529"/>
                  </a:lnTo>
                  <a:lnTo>
                    <a:pt x="7219894" y="58420"/>
                  </a:lnTo>
                  <a:lnTo>
                    <a:pt x="7240149" y="97598"/>
                  </a:lnTo>
                  <a:lnTo>
                    <a:pt x="7247423" y="142718"/>
                  </a:lnTo>
                  <a:lnTo>
                    <a:pt x="7247423" y="3528374"/>
                  </a:lnTo>
                  <a:lnTo>
                    <a:pt x="7240149" y="3573493"/>
                  </a:lnTo>
                  <a:lnTo>
                    <a:pt x="7219894" y="3612672"/>
                  </a:lnTo>
                  <a:lnTo>
                    <a:pt x="7189003" y="3643563"/>
                  </a:lnTo>
                  <a:lnTo>
                    <a:pt x="7149824" y="3663818"/>
                  </a:lnTo>
                  <a:lnTo>
                    <a:pt x="7104705" y="3671092"/>
                  </a:lnTo>
                  <a:lnTo>
                    <a:pt x="142718" y="3671092"/>
                  </a:lnTo>
                  <a:lnTo>
                    <a:pt x="97598" y="3663818"/>
                  </a:lnTo>
                  <a:lnTo>
                    <a:pt x="58420" y="3643563"/>
                  </a:lnTo>
                  <a:lnTo>
                    <a:pt x="27529" y="3612672"/>
                  </a:lnTo>
                  <a:lnTo>
                    <a:pt x="7273" y="3573493"/>
                  </a:lnTo>
                  <a:lnTo>
                    <a:pt x="0" y="3528374"/>
                  </a:lnTo>
                  <a:lnTo>
                    <a:pt x="0" y="142718"/>
                  </a:lnTo>
                  <a:close/>
                </a:path>
              </a:pathLst>
            </a:custGeom>
            <a:ln w="1047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147624" y="3062127"/>
            <a:ext cx="6623050" cy="5153334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27025" indent="-31496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27660" algn="l"/>
              </a:tabLst>
            </a:pPr>
            <a:r>
              <a:rPr lang="ru-RU" sz="20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в себя множество функций, которые можно задавать и редактировать.</a:t>
            </a:r>
          </a:p>
          <a:p>
            <a:pPr marL="327025" indent="-31496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27660" algn="l"/>
              </a:tabLst>
            </a:pPr>
            <a:r>
              <a:rPr lang="ru-RU" sz="20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может использоваться в различных моделях.</a:t>
            </a:r>
          </a:p>
          <a:p>
            <a:pPr marL="327025" indent="-31496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27660" algn="l"/>
              </a:tabLst>
            </a:pPr>
            <a:r>
              <a:rPr lang="ru-RU" sz="20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 может автоматически определять оборудование в локальной сети для</a:t>
            </a:r>
          </a:p>
          <a:p>
            <a:pPr marL="327025" indent="-31496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27660" algn="l"/>
              </a:tabLst>
            </a:pPr>
            <a:r>
              <a:rPr lang="ru-RU" sz="20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упрощенное подключение</a:t>
            </a:r>
          </a:p>
          <a:p>
            <a:pPr marL="327025" indent="-31496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27660" algn="l"/>
              </a:tabLst>
            </a:pPr>
            <a:r>
              <a:rPr lang="ru-RU" sz="20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 машины могут быть в любой момент записаны в компьютерное программное обеспечение, и компьютер может управлять машиной, а также подключать несколько машин.</a:t>
            </a:r>
          </a:p>
          <a:p>
            <a:pPr marL="327025" indent="-314960">
              <a:lnSpc>
                <a:spcPct val="100000"/>
              </a:lnSpc>
              <a:spcBef>
                <a:spcPts val="1085"/>
              </a:spcBef>
              <a:buAutoNum type="arabicPeriod"/>
              <a:tabLst>
                <a:tab pos="327660" algn="l"/>
              </a:tabLst>
            </a:pPr>
            <a:r>
              <a:rPr lang="ru-RU" sz="2000" dirty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отличается высокой стабильностью и обеспечивает запись в журнал для удобства обратной связи.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80318" y="5631242"/>
            <a:ext cx="1663823" cy="130938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796020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Области применения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35546" y="2015121"/>
            <a:ext cx="10950575" cy="5332095"/>
            <a:chOff x="1835546" y="2015121"/>
            <a:chExt cx="10950575" cy="5332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8880" y="2105454"/>
              <a:ext cx="10783783" cy="50313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6017" y="2025592"/>
              <a:ext cx="10929620" cy="5311140"/>
            </a:xfrm>
            <a:custGeom>
              <a:avLst/>
              <a:gdLst/>
              <a:ahLst/>
              <a:cxnLst/>
              <a:rect l="l" t="t" r="r" b="b"/>
              <a:pathLst>
                <a:path w="10929620" h="5311140">
                  <a:moveTo>
                    <a:pt x="0" y="5310833"/>
                  </a:moveTo>
                  <a:lnTo>
                    <a:pt x="10929510" y="5310833"/>
                  </a:lnTo>
                  <a:lnTo>
                    <a:pt x="10929510" y="0"/>
                  </a:lnTo>
                  <a:lnTo>
                    <a:pt x="0" y="0"/>
                  </a:lnTo>
                  <a:lnTo>
                    <a:pt x="0" y="5310833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21488" y="2023184"/>
            <a:ext cx="2553970" cy="2553970"/>
            <a:chOff x="13021488" y="2023184"/>
            <a:chExt cx="2553970" cy="25539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1959" y="2033655"/>
              <a:ext cx="2532802" cy="2532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31959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05970" y="2587093"/>
              <a:ext cx="1248862" cy="64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710054" y="2591439"/>
              <a:ext cx="1207135" cy="605790"/>
            </a:xfrm>
            <a:custGeom>
              <a:avLst/>
              <a:gdLst/>
              <a:ahLst/>
              <a:cxnLst/>
              <a:rect l="l" t="t" r="r" b="b"/>
              <a:pathLst>
                <a:path w="1207134" h="605789">
                  <a:moveTo>
                    <a:pt x="547836" y="30156"/>
                  </a:moveTo>
                  <a:lnTo>
                    <a:pt x="0" y="30156"/>
                  </a:lnTo>
                  <a:lnTo>
                    <a:pt x="0" y="605636"/>
                  </a:lnTo>
                  <a:lnTo>
                    <a:pt x="87327" y="605636"/>
                  </a:lnTo>
                  <a:lnTo>
                    <a:pt x="87327" y="584903"/>
                  </a:lnTo>
                  <a:lnTo>
                    <a:pt x="547836" y="584903"/>
                  </a:lnTo>
                  <a:lnTo>
                    <a:pt x="547836" y="505115"/>
                  </a:lnTo>
                  <a:lnTo>
                    <a:pt x="87327" y="505115"/>
                  </a:lnTo>
                  <a:lnTo>
                    <a:pt x="87327" y="335487"/>
                  </a:lnTo>
                  <a:lnTo>
                    <a:pt x="250987" y="335487"/>
                  </a:lnTo>
                  <a:lnTo>
                    <a:pt x="261248" y="330775"/>
                  </a:lnTo>
                  <a:lnTo>
                    <a:pt x="266379" y="328471"/>
                  </a:lnTo>
                  <a:lnTo>
                    <a:pt x="271405" y="326063"/>
                  </a:lnTo>
                  <a:lnTo>
                    <a:pt x="276431" y="323550"/>
                  </a:lnTo>
                  <a:lnTo>
                    <a:pt x="547836" y="323550"/>
                  </a:lnTo>
                  <a:lnTo>
                    <a:pt x="547836" y="305331"/>
                  </a:lnTo>
                  <a:lnTo>
                    <a:pt x="87327" y="305331"/>
                  </a:lnTo>
                  <a:lnTo>
                    <a:pt x="87327" y="223658"/>
                  </a:lnTo>
                  <a:lnTo>
                    <a:pt x="238825" y="223658"/>
                  </a:lnTo>
                  <a:lnTo>
                    <a:pt x="235909" y="221773"/>
                  </a:lnTo>
                  <a:lnTo>
                    <a:pt x="229312" y="217375"/>
                  </a:lnTo>
                  <a:lnTo>
                    <a:pt x="423585" y="217375"/>
                  </a:lnTo>
                  <a:lnTo>
                    <a:pt x="428552" y="211721"/>
                  </a:lnTo>
                  <a:lnTo>
                    <a:pt x="87327" y="211721"/>
                  </a:lnTo>
                  <a:lnTo>
                    <a:pt x="87327" y="111829"/>
                  </a:lnTo>
                  <a:lnTo>
                    <a:pt x="547836" y="111829"/>
                  </a:lnTo>
                  <a:lnTo>
                    <a:pt x="547836" y="30156"/>
                  </a:lnTo>
                  <a:close/>
                </a:path>
                <a:path w="1207134" h="605789">
                  <a:moveTo>
                    <a:pt x="547836" y="584903"/>
                  </a:moveTo>
                  <a:lnTo>
                    <a:pt x="456111" y="584903"/>
                  </a:lnTo>
                  <a:lnTo>
                    <a:pt x="456111" y="605636"/>
                  </a:lnTo>
                  <a:lnTo>
                    <a:pt x="547836" y="605636"/>
                  </a:lnTo>
                  <a:lnTo>
                    <a:pt x="547836" y="584903"/>
                  </a:lnTo>
                  <a:close/>
                </a:path>
                <a:path w="1207134" h="605789">
                  <a:moveTo>
                    <a:pt x="163974" y="403966"/>
                  </a:moveTo>
                  <a:lnTo>
                    <a:pt x="123137" y="462394"/>
                  </a:lnTo>
                  <a:lnTo>
                    <a:pt x="149306" y="465713"/>
                  </a:lnTo>
                  <a:lnTo>
                    <a:pt x="175976" y="469710"/>
                  </a:lnTo>
                  <a:lnTo>
                    <a:pt x="230778" y="479775"/>
                  </a:lnTo>
                  <a:lnTo>
                    <a:pt x="284546" y="491817"/>
                  </a:lnTo>
                  <a:lnTo>
                    <a:pt x="334230" y="505115"/>
                  </a:lnTo>
                  <a:lnTo>
                    <a:pt x="392029" y="505115"/>
                  </a:lnTo>
                  <a:lnTo>
                    <a:pt x="421557" y="457368"/>
                  </a:lnTo>
                  <a:lnTo>
                    <a:pt x="404064" y="451831"/>
                  </a:lnTo>
                  <a:lnTo>
                    <a:pt x="385354" y="446373"/>
                  </a:lnTo>
                  <a:lnTo>
                    <a:pt x="344282" y="435693"/>
                  </a:lnTo>
                  <a:lnTo>
                    <a:pt x="300082" y="425720"/>
                  </a:lnTo>
                  <a:lnTo>
                    <a:pt x="254233" y="416845"/>
                  </a:lnTo>
                  <a:lnTo>
                    <a:pt x="208318" y="409463"/>
                  </a:lnTo>
                  <a:lnTo>
                    <a:pt x="185940" y="406479"/>
                  </a:lnTo>
                  <a:lnTo>
                    <a:pt x="163974" y="403966"/>
                  </a:lnTo>
                  <a:close/>
                </a:path>
                <a:path w="1207134" h="605789">
                  <a:moveTo>
                    <a:pt x="547836" y="328576"/>
                  </a:moveTo>
                  <a:lnTo>
                    <a:pt x="456111" y="328576"/>
                  </a:lnTo>
                  <a:lnTo>
                    <a:pt x="456111" y="505115"/>
                  </a:lnTo>
                  <a:lnTo>
                    <a:pt x="547836" y="505115"/>
                  </a:lnTo>
                  <a:lnTo>
                    <a:pt x="547836" y="328576"/>
                  </a:lnTo>
                  <a:close/>
                </a:path>
                <a:path w="1207134" h="605789">
                  <a:moveTo>
                    <a:pt x="319703" y="358104"/>
                  </a:moveTo>
                  <a:lnTo>
                    <a:pt x="194758" y="358104"/>
                  </a:lnTo>
                  <a:lnTo>
                    <a:pt x="177795" y="381349"/>
                  </a:lnTo>
                  <a:lnTo>
                    <a:pt x="198919" y="386177"/>
                  </a:lnTo>
                  <a:lnTo>
                    <a:pt x="220346" y="391702"/>
                  </a:lnTo>
                  <a:lnTo>
                    <a:pt x="264075" y="404804"/>
                  </a:lnTo>
                  <a:lnTo>
                    <a:pt x="304925" y="419267"/>
                  </a:lnTo>
                  <a:lnTo>
                    <a:pt x="338628" y="433494"/>
                  </a:lnTo>
                  <a:lnTo>
                    <a:pt x="375695" y="378208"/>
                  </a:lnTo>
                  <a:lnTo>
                    <a:pt x="362542" y="372928"/>
                  </a:lnTo>
                  <a:lnTo>
                    <a:pt x="348222" y="367619"/>
                  </a:lnTo>
                  <a:lnTo>
                    <a:pt x="332743" y="362290"/>
                  </a:lnTo>
                  <a:lnTo>
                    <a:pt x="319703" y="358104"/>
                  </a:lnTo>
                  <a:close/>
                </a:path>
                <a:path w="1207134" h="605789">
                  <a:moveTo>
                    <a:pt x="250987" y="335487"/>
                  </a:moveTo>
                  <a:lnTo>
                    <a:pt x="87327" y="335487"/>
                  </a:lnTo>
                  <a:lnTo>
                    <a:pt x="90880" y="341709"/>
                  </a:lnTo>
                  <a:lnTo>
                    <a:pt x="94316" y="347960"/>
                  </a:lnTo>
                  <a:lnTo>
                    <a:pt x="110572" y="383234"/>
                  </a:lnTo>
                  <a:lnTo>
                    <a:pt x="131795" y="377835"/>
                  </a:lnTo>
                  <a:lnTo>
                    <a:pt x="152901" y="371847"/>
                  </a:lnTo>
                  <a:lnTo>
                    <a:pt x="173888" y="365270"/>
                  </a:lnTo>
                  <a:lnTo>
                    <a:pt x="194758" y="358104"/>
                  </a:lnTo>
                  <a:lnTo>
                    <a:pt x="319703" y="358104"/>
                  </a:lnTo>
                  <a:lnTo>
                    <a:pt x="281234" y="346848"/>
                  </a:lnTo>
                  <a:lnTo>
                    <a:pt x="245646" y="338000"/>
                  </a:lnTo>
                  <a:lnTo>
                    <a:pt x="250987" y="335487"/>
                  </a:lnTo>
                  <a:close/>
                </a:path>
                <a:path w="1207134" h="605789">
                  <a:moveTo>
                    <a:pt x="547836" y="323550"/>
                  </a:moveTo>
                  <a:lnTo>
                    <a:pt x="276431" y="323550"/>
                  </a:lnTo>
                  <a:lnTo>
                    <a:pt x="294100" y="331578"/>
                  </a:lnTo>
                  <a:lnTo>
                    <a:pt x="330382" y="346299"/>
                  </a:lnTo>
                  <a:lnTo>
                    <a:pt x="367842" y="359154"/>
                  </a:lnTo>
                  <a:lnTo>
                    <a:pt x="406008" y="369906"/>
                  </a:lnTo>
                  <a:lnTo>
                    <a:pt x="425327" y="374438"/>
                  </a:lnTo>
                  <a:lnTo>
                    <a:pt x="428174" y="369277"/>
                  </a:lnTo>
                  <a:lnTo>
                    <a:pt x="431374" y="363850"/>
                  </a:lnTo>
                  <a:lnTo>
                    <a:pt x="456111" y="328576"/>
                  </a:lnTo>
                  <a:lnTo>
                    <a:pt x="547836" y="328576"/>
                  </a:lnTo>
                  <a:lnTo>
                    <a:pt x="547836" y="323550"/>
                  </a:lnTo>
                  <a:close/>
                </a:path>
                <a:path w="1207134" h="605789">
                  <a:moveTo>
                    <a:pt x="387955" y="251301"/>
                  </a:moveTo>
                  <a:lnTo>
                    <a:pt x="165230" y="251301"/>
                  </a:lnTo>
                  <a:lnTo>
                    <a:pt x="169942" y="255384"/>
                  </a:lnTo>
                  <a:lnTo>
                    <a:pt x="174968" y="259468"/>
                  </a:lnTo>
                  <a:lnTo>
                    <a:pt x="180099" y="263552"/>
                  </a:lnTo>
                  <a:lnTo>
                    <a:pt x="185334" y="267635"/>
                  </a:lnTo>
                  <a:lnTo>
                    <a:pt x="196014" y="275803"/>
                  </a:lnTo>
                  <a:lnTo>
                    <a:pt x="182900" y="280200"/>
                  </a:lnTo>
                  <a:lnTo>
                    <a:pt x="142613" y="292451"/>
                  </a:lnTo>
                  <a:lnTo>
                    <a:pt x="101207" y="302523"/>
                  </a:lnTo>
                  <a:lnTo>
                    <a:pt x="87327" y="305331"/>
                  </a:lnTo>
                  <a:lnTo>
                    <a:pt x="547836" y="305331"/>
                  </a:lnTo>
                  <a:lnTo>
                    <a:pt x="547836" y="303446"/>
                  </a:lnTo>
                  <a:lnTo>
                    <a:pt x="456111" y="303446"/>
                  </a:lnTo>
                  <a:lnTo>
                    <a:pt x="443157" y="300972"/>
                  </a:lnTo>
                  <a:lnTo>
                    <a:pt x="404490" y="292137"/>
                  </a:lnTo>
                  <a:lnTo>
                    <a:pt x="366662" y="281182"/>
                  </a:lnTo>
                  <a:lnTo>
                    <a:pt x="354334" y="277059"/>
                  </a:lnTo>
                  <a:lnTo>
                    <a:pt x="369376" y="266223"/>
                  </a:lnTo>
                  <a:lnTo>
                    <a:pt x="383731" y="254926"/>
                  </a:lnTo>
                  <a:lnTo>
                    <a:pt x="387955" y="251301"/>
                  </a:lnTo>
                  <a:close/>
                </a:path>
                <a:path w="1207134" h="605789">
                  <a:moveTo>
                    <a:pt x="547836" y="111829"/>
                  </a:moveTo>
                  <a:lnTo>
                    <a:pt x="456111" y="111829"/>
                  </a:lnTo>
                  <a:lnTo>
                    <a:pt x="456111" y="303446"/>
                  </a:lnTo>
                  <a:lnTo>
                    <a:pt x="547836" y="303446"/>
                  </a:lnTo>
                  <a:lnTo>
                    <a:pt x="547836" y="111829"/>
                  </a:lnTo>
                  <a:close/>
                </a:path>
                <a:path w="1207134" h="605789">
                  <a:moveTo>
                    <a:pt x="238825" y="223658"/>
                  </a:moveTo>
                  <a:lnTo>
                    <a:pt x="87327" y="223658"/>
                  </a:lnTo>
                  <a:lnTo>
                    <a:pt x="93981" y="229250"/>
                  </a:lnTo>
                  <a:lnTo>
                    <a:pt x="100743" y="235176"/>
                  </a:lnTo>
                  <a:lnTo>
                    <a:pt x="132795" y="265811"/>
                  </a:lnTo>
                  <a:lnTo>
                    <a:pt x="137587" y="270777"/>
                  </a:lnTo>
                  <a:lnTo>
                    <a:pt x="141985" y="267949"/>
                  </a:lnTo>
                  <a:lnTo>
                    <a:pt x="146487" y="264808"/>
                  </a:lnTo>
                  <a:lnTo>
                    <a:pt x="155806" y="258212"/>
                  </a:lnTo>
                  <a:lnTo>
                    <a:pt x="165230" y="251301"/>
                  </a:lnTo>
                  <a:lnTo>
                    <a:pt x="387955" y="251301"/>
                  </a:lnTo>
                  <a:lnTo>
                    <a:pt x="397466" y="243133"/>
                  </a:lnTo>
                  <a:lnTo>
                    <a:pt x="272033" y="243133"/>
                  </a:lnTo>
                  <a:lnTo>
                    <a:pt x="266222" y="240049"/>
                  </a:lnTo>
                  <a:lnTo>
                    <a:pt x="260489" y="236871"/>
                  </a:lnTo>
                  <a:lnTo>
                    <a:pt x="255070" y="233724"/>
                  </a:lnTo>
                  <a:lnTo>
                    <a:pt x="242715" y="226171"/>
                  </a:lnTo>
                  <a:lnTo>
                    <a:pt x="238825" y="223658"/>
                  </a:lnTo>
                  <a:close/>
                </a:path>
                <a:path w="1207134" h="605789">
                  <a:moveTo>
                    <a:pt x="423585" y="217375"/>
                  </a:moveTo>
                  <a:lnTo>
                    <a:pt x="316639" y="217375"/>
                  </a:lnTo>
                  <a:lnTo>
                    <a:pt x="306371" y="223991"/>
                  </a:lnTo>
                  <a:lnTo>
                    <a:pt x="295514" y="230490"/>
                  </a:lnTo>
                  <a:lnTo>
                    <a:pt x="283980" y="236916"/>
                  </a:lnTo>
                  <a:lnTo>
                    <a:pt x="272033" y="243133"/>
                  </a:lnTo>
                  <a:lnTo>
                    <a:pt x="397466" y="243133"/>
                  </a:lnTo>
                  <a:lnTo>
                    <a:pt x="410458" y="230987"/>
                  </a:lnTo>
                  <a:lnTo>
                    <a:pt x="422770" y="218303"/>
                  </a:lnTo>
                  <a:lnTo>
                    <a:pt x="423585" y="217375"/>
                  </a:lnTo>
                  <a:close/>
                </a:path>
                <a:path w="1207134" h="605789">
                  <a:moveTo>
                    <a:pt x="242505" y="111829"/>
                  </a:moveTo>
                  <a:lnTo>
                    <a:pt x="204182" y="111829"/>
                  </a:lnTo>
                  <a:lnTo>
                    <a:pt x="192579" y="125964"/>
                  </a:lnTo>
                  <a:lnTo>
                    <a:pt x="179915" y="139786"/>
                  </a:lnTo>
                  <a:lnTo>
                    <a:pt x="151409" y="166487"/>
                  </a:lnTo>
                  <a:lnTo>
                    <a:pt x="120074" y="190831"/>
                  </a:lnTo>
                  <a:lnTo>
                    <a:pt x="87327" y="211721"/>
                  </a:lnTo>
                  <a:lnTo>
                    <a:pt x="428552" y="211721"/>
                  </a:lnTo>
                  <a:lnTo>
                    <a:pt x="434266" y="205216"/>
                  </a:lnTo>
                  <a:lnTo>
                    <a:pt x="444958" y="191717"/>
                  </a:lnTo>
                  <a:lnTo>
                    <a:pt x="454855" y="177795"/>
                  </a:lnTo>
                  <a:lnTo>
                    <a:pt x="409380" y="151409"/>
                  </a:lnTo>
                  <a:lnTo>
                    <a:pt x="267007" y="151409"/>
                  </a:lnTo>
                  <a:lnTo>
                    <a:pt x="270462" y="147325"/>
                  </a:lnTo>
                  <a:lnTo>
                    <a:pt x="273604" y="143241"/>
                  </a:lnTo>
                  <a:lnTo>
                    <a:pt x="276536" y="139158"/>
                  </a:lnTo>
                  <a:lnTo>
                    <a:pt x="279572" y="135074"/>
                  </a:lnTo>
                  <a:lnTo>
                    <a:pt x="285226" y="126907"/>
                  </a:lnTo>
                  <a:lnTo>
                    <a:pt x="242505" y="111829"/>
                  </a:lnTo>
                  <a:close/>
                </a:path>
                <a:path w="1207134" h="605789">
                  <a:moveTo>
                    <a:pt x="403966" y="148267"/>
                  </a:moveTo>
                  <a:lnTo>
                    <a:pt x="391401" y="151409"/>
                  </a:lnTo>
                  <a:lnTo>
                    <a:pt x="409380" y="151409"/>
                  </a:lnTo>
                  <a:lnTo>
                    <a:pt x="403966" y="148267"/>
                  </a:lnTo>
                  <a:close/>
                </a:path>
                <a:path w="1207134" h="605789">
                  <a:moveTo>
                    <a:pt x="807305" y="200412"/>
                  </a:moveTo>
                  <a:lnTo>
                    <a:pt x="712439" y="200412"/>
                  </a:lnTo>
                  <a:lnTo>
                    <a:pt x="725092" y="231787"/>
                  </a:lnTo>
                  <a:lnTo>
                    <a:pt x="752622" y="290571"/>
                  </a:lnTo>
                  <a:lnTo>
                    <a:pt x="783583" y="344856"/>
                  </a:lnTo>
                  <a:lnTo>
                    <a:pt x="818494" y="394603"/>
                  </a:lnTo>
                  <a:lnTo>
                    <a:pt x="837461" y="417788"/>
                  </a:lnTo>
                  <a:lnTo>
                    <a:pt x="812939" y="434535"/>
                  </a:lnTo>
                  <a:lnTo>
                    <a:pt x="759538" y="464377"/>
                  </a:lnTo>
                  <a:lnTo>
                    <a:pt x="700188" y="489330"/>
                  </a:lnTo>
                  <a:lnTo>
                    <a:pt x="634535" y="509748"/>
                  </a:lnTo>
                  <a:lnTo>
                    <a:pt x="599353" y="518308"/>
                  </a:lnTo>
                  <a:lnTo>
                    <a:pt x="606499" y="527474"/>
                  </a:lnTo>
                  <a:lnTo>
                    <a:pt x="629823" y="561134"/>
                  </a:lnTo>
                  <a:lnTo>
                    <a:pt x="649908" y="595016"/>
                  </a:lnTo>
                  <a:lnTo>
                    <a:pt x="654639" y="604379"/>
                  </a:lnTo>
                  <a:lnTo>
                    <a:pt x="691101" y="593440"/>
                  </a:lnTo>
                  <a:lnTo>
                    <a:pt x="759508" y="568068"/>
                  </a:lnTo>
                  <a:lnTo>
                    <a:pt x="822044" y="537931"/>
                  </a:lnTo>
                  <a:lnTo>
                    <a:pt x="878944" y="502677"/>
                  </a:lnTo>
                  <a:lnTo>
                    <a:pt x="905312" y="483126"/>
                  </a:lnTo>
                  <a:lnTo>
                    <a:pt x="1103976" y="483126"/>
                  </a:lnTo>
                  <a:lnTo>
                    <a:pt x="1053310" y="461039"/>
                  </a:lnTo>
                  <a:lnTo>
                    <a:pt x="1001122" y="431668"/>
                  </a:lnTo>
                  <a:lnTo>
                    <a:pt x="976933" y="415275"/>
                  </a:lnTo>
                  <a:lnTo>
                    <a:pt x="995723" y="392772"/>
                  </a:lnTo>
                  <a:lnTo>
                    <a:pt x="1013463" y="369072"/>
                  </a:lnTo>
                  <a:lnTo>
                    <a:pt x="1023341" y="354334"/>
                  </a:lnTo>
                  <a:lnTo>
                    <a:pt x="907197" y="354334"/>
                  </a:lnTo>
                  <a:lnTo>
                    <a:pt x="877276" y="319564"/>
                  </a:lnTo>
                  <a:lnTo>
                    <a:pt x="850654" y="282321"/>
                  </a:lnTo>
                  <a:lnTo>
                    <a:pt x="827330" y="242603"/>
                  </a:lnTo>
                  <a:lnTo>
                    <a:pt x="807305" y="200412"/>
                  </a:lnTo>
                  <a:close/>
                </a:path>
                <a:path w="1207134" h="605789">
                  <a:moveTo>
                    <a:pt x="1103976" y="483126"/>
                  </a:moveTo>
                  <a:lnTo>
                    <a:pt x="905312" y="483126"/>
                  </a:lnTo>
                  <a:lnTo>
                    <a:pt x="930205" y="502054"/>
                  </a:lnTo>
                  <a:lnTo>
                    <a:pt x="984192" y="536179"/>
                  </a:lnTo>
                  <a:lnTo>
                    <a:pt x="1043896" y="565295"/>
                  </a:lnTo>
                  <a:lnTo>
                    <a:pt x="1109905" y="589283"/>
                  </a:lnTo>
                  <a:lnTo>
                    <a:pt x="1145305" y="599353"/>
                  </a:lnTo>
                  <a:lnTo>
                    <a:pt x="1151193" y="589085"/>
                  </a:lnTo>
                  <a:lnTo>
                    <a:pt x="1157857" y="578228"/>
                  </a:lnTo>
                  <a:lnTo>
                    <a:pt x="1182033" y="542948"/>
                  </a:lnTo>
                  <a:lnTo>
                    <a:pt x="1206874" y="513911"/>
                  </a:lnTo>
                  <a:lnTo>
                    <a:pt x="1173416" y="505763"/>
                  </a:lnTo>
                  <a:lnTo>
                    <a:pt x="1141352" y="496398"/>
                  </a:lnTo>
                  <a:lnTo>
                    <a:pt x="1110663" y="485816"/>
                  </a:lnTo>
                  <a:lnTo>
                    <a:pt x="1103976" y="483126"/>
                  </a:lnTo>
                  <a:close/>
                </a:path>
                <a:path w="1207134" h="605789">
                  <a:moveTo>
                    <a:pt x="1098186" y="200412"/>
                  </a:moveTo>
                  <a:lnTo>
                    <a:pt x="995152" y="200412"/>
                  </a:lnTo>
                  <a:lnTo>
                    <a:pt x="986768" y="222597"/>
                  </a:lnTo>
                  <a:lnTo>
                    <a:pt x="977627" y="243919"/>
                  </a:lnTo>
                  <a:lnTo>
                    <a:pt x="957038" y="283970"/>
                  </a:lnTo>
                  <a:lnTo>
                    <a:pt x="933571" y="320723"/>
                  </a:lnTo>
                  <a:lnTo>
                    <a:pt x="907197" y="354334"/>
                  </a:lnTo>
                  <a:lnTo>
                    <a:pt x="1023341" y="354334"/>
                  </a:lnTo>
                  <a:lnTo>
                    <a:pt x="1045832" y="318000"/>
                  </a:lnTo>
                  <a:lnTo>
                    <a:pt x="1074077" y="261680"/>
                  </a:lnTo>
                  <a:lnTo>
                    <a:pt x="1086662" y="231630"/>
                  </a:lnTo>
                  <a:lnTo>
                    <a:pt x="1098186" y="200412"/>
                  </a:lnTo>
                  <a:close/>
                </a:path>
                <a:path w="1207134" h="605789">
                  <a:moveTo>
                    <a:pt x="1193052" y="111200"/>
                  </a:moveTo>
                  <a:lnTo>
                    <a:pt x="613175" y="111200"/>
                  </a:lnTo>
                  <a:lnTo>
                    <a:pt x="613175" y="200412"/>
                  </a:lnTo>
                  <a:lnTo>
                    <a:pt x="1193052" y="200412"/>
                  </a:lnTo>
                  <a:lnTo>
                    <a:pt x="1193052" y="111200"/>
                  </a:lnTo>
                  <a:close/>
                </a:path>
                <a:path w="1207134" h="605789">
                  <a:moveTo>
                    <a:pt x="940494" y="0"/>
                  </a:moveTo>
                  <a:lnTo>
                    <a:pt x="842487" y="28899"/>
                  </a:lnTo>
                  <a:lnTo>
                    <a:pt x="846962" y="38716"/>
                  </a:lnTo>
                  <a:lnTo>
                    <a:pt x="851290" y="48899"/>
                  </a:lnTo>
                  <a:lnTo>
                    <a:pt x="866426" y="91253"/>
                  </a:lnTo>
                  <a:lnTo>
                    <a:pt x="872015" y="111200"/>
                  </a:lnTo>
                  <a:lnTo>
                    <a:pt x="929186" y="111200"/>
                  </a:lnTo>
                  <a:lnTo>
                    <a:pt x="980074" y="95494"/>
                  </a:lnTo>
                  <a:lnTo>
                    <a:pt x="977126" y="84871"/>
                  </a:lnTo>
                  <a:lnTo>
                    <a:pt x="973452" y="73571"/>
                  </a:lnTo>
                  <a:lnTo>
                    <a:pt x="958208" y="36075"/>
                  </a:lnTo>
                  <a:lnTo>
                    <a:pt x="946543" y="11645"/>
                  </a:lnTo>
                  <a:lnTo>
                    <a:pt x="94049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97381" y="2808814"/>
              <a:ext cx="368935" cy="288290"/>
            </a:xfrm>
            <a:custGeom>
              <a:avLst/>
              <a:gdLst/>
              <a:ahLst/>
              <a:cxnLst/>
              <a:rect l="l" t="t" r="r" b="b"/>
              <a:pathLst>
                <a:path w="368934" h="288289">
                  <a:moveTo>
                    <a:pt x="189104" y="106174"/>
                  </a:moveTo>
                  <a:lnTo>
                    <a:pt x="184078" y="108687"/>
                  </a:lnTo>
                  <a:lnTo>
                    <a:pt x="179052" y="111096"/>
                  </a:lnTo>
                  <a:lnTo>
                    <a:pt x="173921" y="113399"/>
                  </a:lnTo>
                  <a:lnTo>
                    <a:pt x="168895" y="115703"/>
                  </a:lnTo>
                  <a:lnTo>
                    <a:pt x="163659" y="118111"/>
                  </a:lnTo>
                  <a:lnTo>
                    <a:pt x="158319" y="120624"/>
                  </a:lnTo>
                  <a:lnTo>
                    <a:pt x="176207" y="124881"/>
                  </a:lnTo>
                  <a:lnTo>
                    <a:pt x="193907" y="129472"/>
                  </a:lnTo>
                  <a:lnTo>
                    <a:pt x="245416" y="144915"/>
                  </a:lnTo>
                  <a:lnTo>
                    <a:pt x="288368" y="160832"/>
                  </a:lnTo>
                  <a:lnTo>
                    <a:pt x="251301" y="216119"/>
                  </a:lnTo>
                  <a:lnTo>
                    <a:pt x="235338" y="209029"/>
                  </a:lnTo>
                  <a:lnTo>
                    <a:pt x="217598" y="201891"/>
                  </a:lnTo>
                  <a:lnTo>
                    <a:pt x="176748" y="187428"/>
                  </a:lnTo>
                  <a:lnTo>
                    <a:pt x="133019" y="174327"/>
                  </a:lnTo>
                  <a:lnTo>
                    <a:pt x="90468" y="163974"/>
                  </a:lnTo>
                  <a:lnTo>
                    <a:pt x="107431" y="140728"/>
                  </a:lnTo>
                  <a:lnTo>
                    <a:pt x="86561" y="147894"/>
                  </a:lnTo>
                  <a:lnTo>
                    <a:pt x="65573" y="154471"/>
                  </a:lnTo>
                  <a:lnTo>
                    <a:pt x="44468" y="160459"/>
                  </a:lnTo>
                  <a:lnTo>
                    <a:pt x="23245" y="165858"/>
                  </a:lnTo>
                  <a:lnTo>
                    <a:pt x="20941" y="159157"/>
                  </a:lnTo>
                  <a:lnTo>
                    <a:pt x="17695" y="151513"/>
                  </a:lnTo>
                  <a:lnTo>
                    <a:pt x="0" y="118111"/>
                  </a:lnTo>
                  <a:lnTo>
                    <a:pt x="0" y="287739"/>
                  </a:lnTo>
                  <a:lnTo>
                    <a:pt x="246903" y="287739"/>
                  </a:lnTo>
                  <a:lnTo>
                    <a:pt x="222581" y="280924"/>
                  </a:lnTo>
                  <a:lnTo>
                    <a:pt x="170835" y="268273"/>
                  </a:lnTo>
                  <a:lnTo>
                    <a:pt x="115809" y="257019"/>
                  </a:lnTo>
                  <a:lnTo>
                    <a:pt x="61979" y="248338"/>
                  </a:lnTo>
                  <a:lnTo>
                    <a:pt x="35810" y="245018"/>
                  </a:lnTo>
                  <a:lnTo>
                    <a:pt x="76646" y="186591"/>
                  </a:lnTo>
                  <a:lnTo>
                    <a:pt x="120991" y="192088"/>
                  </a:lnTo>
                  <a:lnTo>
                    <a:pt x="166905" y="199470"/>
                  </a:lnTo>
                  <a:lnTo>
                    <a:pt x="212755" y="208344"/>
                  </a:lnTo>
                  <a:lnTo>
                    <a:pt x="256955" y="218317"/>
                  </a:lnTo>
                  <a:lnTo>
                    <a:pt x="298027" y="228998"/>
                  </a:lnTo>
                  <a:lnTo>
                    <a:pt x="334230" y="239992"/>
                  </a:lnTo>
                  <a:lnTo>
                    <a:pt x="304702" y="287739"/>
                  </a:lnTo>
                  <a:lnTo>
                    <a:pt x="368784" y="287739"/>
                  </a:lnTo>
                  <a:lnTo>
                    <a:pt x="368784" y="111200"/>
                  </a:lnTo>
                  <a:lnTo>
                    <a:pt x="364288" y="116989"/>
                  </a:lnTo>
                  <a:lnTo>
                    <a:pt x="340846" y="151901"/>
                  </a:lnTo>
                  <a:lnTo>
                    <a:pt x="338000" y="157063"/>
                  </a:lnTo>
                  <a:lnTo>
                    <a:pt x="318681" y="152531"/>
                  </a:lnTo>
                  <a:lnTo>
                    <a:pt x="280515" y="141779"/>
                  </a:lnTo>
                  <a:lnTo>
                    <a:pt x="243055" y="128924"/>
                  </a:lnTo>
                  <a:lnTo>
                    <a:pt x="206773" y="114203"/>
                  </a:lnTo>
                  <a:lnTo>
                    <a:pt x="189104" y="106174"/>
                  </a:lnTo>
                  <a:close/>
                </a:path>
                <a:path w="368934" h="288289">
                  <a:moveTo>
                    <a:pt x="0" y="6282"/>
                  </a:moveTo>
                  <a:lnTo>
                    <a:pt x="0" y="87955"/>
                  </a:lnTo>
                  <a:lnTo>
                    <a:pt x="13880" y="85147"/>
                  </a:lnTo>
                  <a:lnTo>
                    <a:pt x="55286" y="75076"/>
                  </a:lnTo>
                  <a:lnTo>
                    <a:pt x="95573" y="62825"/>
                  </a:lnTo>
                  <a:lnTo>
                    <a:pt x="108687" y="58427"/>
                  </a:lnTo>
                  <a:lnTo>
                    <a:pt x="103347" y="54343"/>
                  </a:lnTo>
                  <a:lnTo>
                    <a:pt x="98007" y="50260"/>
                  </a:lnTo>
                  <a:lnTo>
                    <a:pt x="92772" y="46176"/>
                  </a:lnTo>
                  <a:lnTo>
                    <a:pt x="87641" y="42092"/>
                  </a:lnTo>
                  <a:lnTo>
                    <a:pt x="82615" y="38009"/>
                  </a:lnTo>
                  <a:lnTo>
                    <a:pt x="77903" y="33925"/>
                  </a:lnTo>
                  <a:lnTo>
                    <a:pt x="73191" y="37381"/>
                  </a:lnTo>
                  <a:lnTo>
                    <a:pt x="68479" y="40836"/>
                  </a:lnTo>
                  <a:lnTo>
                    <a:pt x="63872" y="44082"/>
                  </a:lnTo>
                  <a:lnTo>
                    <a:pt x="59160" y="47433"/>
                  </a:lnTo>
                  <a:lnTo>
                    <a:pt x="54658" y="50574"/>
                  </a:lnTo>
                  <a:lnTo>
                    <a:pt x="50260" y="53401"/>
                  </a:lnTo>
                  <a:lnTo>
                    <a:pt x="45468" y="48436"/>
                  </a:lnTo>
                  <a:lnTo>
                    <a:pt x="40038" y="42969"/>
                  </a:lnTo>
                  <a:lnTo>
                    <a:pt x="6653" y="11874"/>
                  </a:lnTo>
                  <a:lnTo>
                    <a:pt x="0" y="6282"/>
                  </a:lnTo>
                  <a:close/>
                </a:path>
                <a:path w="368934" h="288289">
                  <a:moveTo>
                    <a:pt x="141985" y="0"/>
                  </a:moveTo>
                  <a:lnTo>
                    <a:pt x="178895" y="22674"/>
                  </a:lnTo>
                  <a:lnTo>
                    <a:pt x="184706" y="25758"/>
                  </a:lnTo>
                  <a:lnTo>
                    <a:pt x="196741" y="19495"/>
                  </a:lnTo>
                  <a:lnTo>
                    <a:pt x="208187" y="13114"/>
                  </a:lnTo>
                  <a:lnTo>
                    <a:pt x="219044" y="6616"/>
                  </a:lnTo>
                  <a:lnTo>
                    <a:pt x="229312" y="0"/>
                  </a:lnTo>
                  <a:lnTo>
                    <a:pt x="14198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5422" y="2779915"/>
              <a:ext cx="211721" cy="1777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97381" y="2703268"/>
              <a:ext cx="368935" cy="191770"/>
            </a:xfrm>
            <a:custGeom>
              <a:avLst/>
              <a:gdLst/>
              <a:ahLst/>
              <a:cxnLst/>
              <a:rect l="l" t="t" r="r" b="b"/>
              <a:pathLst>
                <a:path w="368934" h="191769">
                  <a:moveTo>
                    <a:pt x="155178" y="0"/>
                  </a:moveTo>
                  <a:lnTo>
                    <a:pt x="197899" y="15078"/>
                  </a:lnTo>
                  <a:lnTo>
                    <a:pt x="195072" y="19161"/>
                  </a:lnTo>
                  <a:lnTo>
                    <a:pt x="192245" y="23245"/>
                  </a:lnTo>
                  <a:lnTo>
                    <a:pt x="189208" y="27329"/>
                  </a:lnTo>
                  <a:lnTo>
                    <a:pt x="186277" y="31412"/>
                  </a:lnTo>
                  <a:lnTo>
                    <a:pt x="183135" y="35496"/>
                  </a:lnTo>
                  <a:lnTo>
                    <a:pt x="179680" y="39579"/>
                  </a:lnTo>
                  <a:lnTo>
                    <a:pt x="304074" y="39579"/>
                  </a:lnTo>
                  <a:lnTo>
                    <a:pt x="316639" y="36438"/>
                  </a:lnTo>
                  <a:lnTo>
                    <a:pt x="367528" y="65966"/>
                  </a:lnTo>
                  <a:lnTo>
                    <a:pt x="335442" y="106474"/>
                  </a:lnTo>
                  <a:lnTo>
                    <a:pt x="296404" y="143097"/>
                  </a:lnTo>
                  <a:lnTo>
                    <a:pt x="267007" y="165230"/>
                  </a:lnTo>
                  <a:lnTo>
                    <a:pt x="279335" y="169353"/>
                  </a:lnTo>
                  <a:lnTo>
                    <a:pt x="317163" y="180308"/>
                  </a:lnTo>
                  <a:lnTo>
                    <a:pt x="355830" y="189143"/>
                  </a:lnTo>
                  <a:lnTo>
                    <a:pt x="368784" y="191617"/>
                  </a:lnTo>
                  <a:lnTo>
                    <a:pt x="368784" y="0"/>
                  </a:lnTo>
                  <a:lnTo>
                    <a:pt x="155178" y="0"/>
                  </a:lnTo>
                  <a:close/>
                </a:path>
                <a:path w="368934" h="191769">
                  <a:moveTo>
                    <a:pt x="0" y="0"/>
                  </a:moveTo>
                  <a:lnTo>
                    <a:pt x="0" y="99892"/>
                  </a:lnTo>
                  <a:lnTo>
                    <a:pt x="16550" y="89879"/>
                  </a:lnTo>
                  <a:lnTo>
                    <a:pt x="48591" y="67262"/>
                  </a:lnTo>
                  <a:lnTo>
                    <a:pt x="78865" y="41464"/>
                  </a:lnTo>
                  <a:lnTo>
                    <a:pt x="11685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7175" y="2578350"/>
              <a:ext cx="1232632" cy="630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77071" y="3269471"/>
              <a:ext cx="1251375" cy="6532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681782" y="3274350"/>
              <a:ext cx="1209040" cy="610235"/>
            </a:xfrm>
            <a:custGeom>
              <a:avLst/>
              <a:gdLst/>
              <a:ahLst/>
              <a:cxnLst/>
              <a:rect l="l" t="t" r="r" b="b"/>
              <a:pathLst>
                <a:path w="1209040" h="610235">
                  <a:moveTo>
                    <a:pt x="1154729" y="340513"/>
                  </a:moveTo>
                  <a:lnTo>
                    <a:pt x="719978" y="340513"/>
                  </a:lnTo>
                  <a:lnTo>
                    <a:pt x="719978" y="600609"/>
                  </a:lnTo>
                  <a:lnTo>
                    <a:pt x="814216" y="600609"/>
                  </a:lnTo>
                  <a:lnTo>
                    <a:pt x="814216" y="572966"/>
                  </a:lnTo>
                  <a:lnTo>
                    <a:pt x="1154729" y="572966"/>
                  </a:lnTo>
                  <a:lnTo>
                    <a:pt x="1154729" y="488780"/>
                  </a:lnTo>
                  <a:lnTo>
                    <a:pt x="814216" y="488780"/>
                  </a:lnTo>
                  <a:lnTo>
                    <a:pt x="814216" y="424070"/>
                  </a:lnTo>
                  <a:lnTo>
                    <a:pt x="1154729" y="424070"/>
                  </a:lnTo>
                  <a:lnTo>
                    <a:pt x="1154729" y="340513"/>
                  </a:lnTo>
                  <a:close/>
                </a:path>
                <a:path w="1209040" h="610235">
                  <a:moveTo>
                    <a:pt x="1154729" y="572966"/>
                  </a:moveTo>
                  <a:lnTo>
                    <a:pt x="1056093" y="572966"/>
                  </a:lnTo>
                  <a:lnTo>
                    <a:pt x="1056093" y="598096"/>
                  </a:lnTo>
                  <a:lnTo>
                    <a:pt x="1154729" y="598096"/>
                  </a:lnTo>
                  <a:lnTo>
                    <a:pt x="1154729" y="572966"/>
                  </a:lnTo>
                  <a:close/>
                </a:path>
                <a:path w="1209040" h="610235">
                  <a:moveTo>
                    <a:pt x="1154729" y="424070"/>
                  </a:moveTo>
                  <a:lnTo>
                    <a:pt x="1056093" y="424070"/>
                  </a:lnTo>
                  <a:lnTo>
                    <a:pt x="1056093" y="488780"/>
                  </a:lnTo>
                  <a:lnTo>
                    <a:pt x="1154729" y="488780"/>
                  </a:lnTo>
                  <a:lnTo>
                    <a:pt x="1154729" y="424070"/>
                  </a:lnTo>
                  <a:close/>
                </a:path>
                <a:path w="1209040" h="610235">
                  <a:moveTo>
                    <a:pt x="1208759" y="220516"/>
                  </a:moveTo>
                  <a:lnTo>
                    <a:pt x="651498" y="220516"/>
                  </a:lnTo>
                  <a:lnTo>
                    <a:pt x="651498" y="305331"/>
                  </a:lnTo>
                  <a:lnTo>
                    <a:pt x="1208759" y="305331"/>
                  </a:lnTo>
                  <a:lnTo>
                    <a:pt x="1208759" y="220516"/>
                  </a:lnTo>
                  <a:close/>
                </a:path>
                <a:path w="1209040" h="610235">
                  <a:moveTo>
                    <a:pt x="745108" y="3141"/>
                  </a:moveTo>
                  <a:lnTo>
                    <a:pt x="726302" y="53087"/>
                  </a:lnTo>
                  <a:lnTo>
                    <a:pt x="701863" y="100625"/>
                  </a:lnTo>
                  <a:lnTo>
                    <a:pt x="672754" y="143411"/>
                  </a:lnTo>
                  <a:lnTo>
                    <a:pt x="640189" y="178423"/>
                  </a:lnTo>
                  <a:lnTo>
                    <a:pt x="648257" y="182389"/>
                  </a:lnTo>
                  <a:lnTo>
                    <a:pt x="687181" y="203436"/>
                  </a:lnTo>
                  <a:lnTo>
                    <a:pt x="714952" y="220516"/>
                  </a:lnTo>
                  <a:lnTo>
                    <a:pt x="729401" y="220516"/>
                  </a:lnTo>
                  <a:lnTo>
                    <a:pt x="755317" y="186493"/>
                  </a:lnTo>
                  <a:lnTo>
                    <a:pt x="770866" y="163345"/>
                  </a:lnTo>
                  <a:lnTo>
                    <a:pt x="1174205" y="163345"/>
                  </a:lnTo>
                  <a:lnTo>
                    <a:pt x="1174205" y="80416"/>
                  </a:lnTo>
                  <a:lnTo>
                    <a:pt x="815472" y="80416"/>
                  </a:lnTo>
                  <a:lnTo>
                    <a:pt x="821342" y="66751"/>
                  </a:lnTo>
                  <a:lnTo>
                    <a:pt x="826899" y="52982"/>
                  </a:lnTo>
                  <a:lnTo>
                    <a:pt x="832023" y="39422"/>
                  </a:lnTo>
                  <a:lnTo>
                    <a:pt x="836833" y="25758"/>
                  </a:lnTo>
                  <a:lnTo>
                    <a:pt x="745108" y="3141"/>
                  </a:lnTo>
                  <a:close/>
                </a:path>
                <a:path w="1209040" h="610235">
                  <a:moveTo>
                    <a:pt x="995781" y="163345"/>
                  </a:moveTo>
                  <a:lnTo>
                    <a:pt x="898401" y="163345"/>
                  </a:lnTo>
                  <a:lnTo>
                    <a:pt x="898401" y="220516"/>
                  </a:lnTo>
                  <a:lnTo>
                    <a:pt x="995781" y="220516"/>
                  </a:lnTo>
                  <a:lnTo>
                    <a:pt x="995781" y="163345"/>
                  </a:lnTo>
                  <a:close/>
                </a:path>
                <a:path w="1209040" h="610235">
                  <a:moveTo>
                    <a:pt x="995781" y="3769"/>
                  </a:moveTo>
                  <a:lnTo>
                    <a:pt x="898401" y="3769"/>
                  </a:lnTo>
                  <a:lnTo>
                    <a:pt x="898401" y="80416"/>
                  </a:lnTo>
                  <a:lnTo>
                    <a:pt x="995781" y="80416"/>
                  </a:lnTo>
                  <a:lnTo>
                    <a:pt x="995781" y="3769"/>
                  </a:lnTo>
                  <a:close/>
                </a:path>
                <a:path w="1209040" h="610235">
                  <a:moveTo>
                    <a:pt x="581134" y="94237"/>
                  </a:moveTo>
                  <a:lnTo>
                    <a:pt x="65966" y="94237"/>
                  </a:lnTo>
                  <a:lnTo>
                    <a:pt x="65927" y="315716"/>
                  </a:lnTo>
                  <a:lnTo>
                    <a:pt x="65338" y="336665"/>
                  </a:lnTo>
                  <a:lnTo>
                    <a:pt x="62511" y="380093"/>
                  </a:lnTo>
                  <a:lnTo>
                    <a:pt x="56058" y="423926"/>
                  </a:lnTo>
                  <a:lnTo>
                    <a:pt x="44501" y="466582"/>
                  </a:lnTo>
                  <a:lnTo>
                    <a:pt x="26255" y="506542"/>
                  </a:lnTo>
                  <a:lnTo>
                    <a:pt x="0" y="542182"/>
                  </a:lnTo>
                  <a:lnTo>
                    <a:pt x="8872" y="548167"/>
                  </a:lnTo>
                  <a:lnTo>
                    <a:pt x="40103" y="573699"/>
                  </a:lnTo>
                  <a:lnTo>
                    <a:pt x="69008" y="601985"/>
                  </a:lnTo>
                  <a:lnTo>
                    <a:pt x="76018" y="610033"/>
                  </a:lnTo>
                  <a:lnTo>
                    <a:pt x="93509" y="589165"/>
                  </a:lnTo>
                  <a:lnTo>
                    <a:pt x="121738" y="541932"/>
                  </a:lnTo>
                  <a:lnTo>
                    <a:pt x="141314" y="488139"/>
                  </a:lnTo>
                  <a:lnTo>
                    <a:pt x="154278" y="432067"/>
                  </a:lnTo>
                  <a:lnTo>
                    <a:pt x="161289" y="375150"/>
                  </a:lnTo>
                  <a:lnTo>
                    <a:pt x="164387" y="321706"/>
                  </a:lnTo>
                  <a:lnTo>
                    <a:pt x="164602" y="296535"/>
                  </a:lnTo>
                  <a:lnTo>
                    <a:pt x="164602" y="183449"/>
                  </a:lnTo>
                  <a:lnTo>
                    <a:pt x="581134" y="183449"/>
                  </a:lnTo>
                  <a:lnTo>
                    <a:pt x="581134" y="94237"/>
                  </a:lnTo>
                  <a:close/>
                </a:path>
                <a:path w="1209040" h="610235">
                  <a:moveTo>
                    <a:pt x="363130" y="0"/>
                  </a:moveTo>
                  <a:lnTo>
                    <a:pt x="265751" y="16962"/>
                  </a:lnTo>
                  <a:lnTo>
                    <a:pt x="268123" y="25915"/>
                  </a:lnTo>
                  <a:lnTo>
                    <a:pt x="270515" y="35182"/>
                  </a:lnTo>
                  <a:lnTo>
                    <a:pt x="279860" y="74526"/>
                  </a:lnTo>
                  <a:lnTo>
                    <a:pt x="283970" y="94237"/>
                  </a:lnTo>
                  <a:lnTo>
                    <a:pt x="388260" y="94237"/>
                  </a:lnTo>
                  <a:lnTo>
                    <a:pt x="377056" y="47328"/>
                  </a:lnTo>
                  <a:lnTo>
                    <a:pt x="366705" y="11267"/>
                  </a:lnTo>
                  <a:lnTo>
                    <a:pt x="36313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01761" y="3614863"/>
              <a:ext cx="434975" cy="260350"/>
            </a:xfrm>
            <a:custGeom>
              <a:avLst/>
              <a:gdLst/>
              <a:ahLst/>
              <a:cxnLst/>
              <a:rect l="l" t="t" r="r" b="b"/>
              <a:pathLst>
                <a:path w="434975" h="260350">
                  <a:moveTo>
                    <a:pt x="94237" y="83557"/>
                  </a:moveTo>
                  <a:lnTo>
                    <a:pt x="94237" y="148267"/>
                  </a:lnTo>
                  <a:lnTo>
                    <a:pt x="336115" y="148267"/>
                  </a:lnTo>
                  <a:lnTo>
                    <a:pt x="336115" y="83557"/>
                  </a:lnTo>
                  <a:lnTo>
                    <a:pt x="94237" y="83557"/>
                  </a:lnTo>
                  <a:close/>
                </a:path>
                <a:path w="434975" h="260350">
                  <a:moveTo>
                    <a:pt x="0" y="0"/>
                  </a:moveTo>
                  <a:lnTo>
                    <a:pt x="434751" y="0"/>
                  </a:lnTo>
                  <a:lnTo>
                    <a:pt x="434751" y="257583"/>
                  </a:lnTo>
                  <a:lnTo>
                    <a:pt x="336115" y="257583"/>
                  </a:lnTo>
                  <a:lnTo>
                    <a:pt x="336115" y="232453"/>
                  </a:lnTo>
                  <a:lnTo>
                    <a:pt x="94237" y="232453"/>
                  </a:lnTo>
                  <a:lnTo>
                    <a:pt x="94237" y="260096"/>
                  </a:lnTo>
                  <a:lnTo>
                    <a:pt x="0" y="260096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99248" y="3425759"/>
              <a:ext cx="192873" cy="810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321972" y="3277491"/>
              <a:ext cx="568960" cy="302260"/>
            </a:xfrm>
            <a:custGeom>
              <a:avLst/>
              <a:gdLst/>
              <a:ahLst/>
              <a:cxnLst/>
              <a:rect l="l" t="t" r="r" b="b"/>
              <a:pathLst>
                <a:path w="568959" h="302260">
                  <a:moveTo>
                    <a:pt x="104918" y="0"/>
                  </a:moveTo>
                  <a:lnTo>
                    <a:pt x="196643" y="22617"/>
                  </a:lnTo>
                  <a:lnTo>
                    <a:pt x="191833" y="36281"/>
                  </a:lnTo>
                  <a:lnTo>
                    <a:pt x="186669" y="49946"/>
                  </a:lnTo>
                  <a:lnTo>
                    <a:pt x="181152" y="63610"/>
                  </a:lnTo>
                  <a:lnTo>
                    <a:pt x="175282" y="77275"/>
                  </a:lnTo>
                  <a:lnTo>
                    <a:pt x="258212" y="77275"/>
                  </a:lnTo>
                  <a:lnTo>
                    <a:pt x="258212" y="628"/>
                  </a:lnTo>
                  <a:lnTo>
                    <a:pt x="355591" y="628"/>
                  </a:lnTo>
                  <a:lnTo>
                    <a:pt x="355591" y="77275"/>
                  </a:lnTo>
                  <a:lnTo>
                    <a:pt x="534015" y="77275"/>
                  </a:lnTo>
                  <a:lnTo>
                    <a:pt x="534015" y="160204"/>
                  </a:lnTo>
                  <a:lnTo>
                    <a:pt x="355591" y="160204"/>
                  </a:lnTo>
                  <a:lnTo>
                    <a:pt x="355591" y="217375"/>
                  </a:lnTo>
                  <a:lnTo>
                    <a:pt x="568569" y="217375"/>
                  </a:lnTo>
                  <a:lnTo>
                    <a:pt x="568569" y="302189"/>
                  </a:lnTo>
                  <a:lnTo>
                    <a:pt x="11308" y="302189"/>
                  </a:lnTo>
                  <a:lnTo>
                    <a:pt x="11308" y="217375"/>
                  </a:lnTo>
                  <a:lnTo>
                    <a:pt x="74762" y="217375"/>
                  </a:lnTo>
                  <a:lnTo>
                    <a:pt x="66068" y="211760"/>
                  </a:lnTo>
                  <a:lnTo>
                    <a:pt x="26401" y="188829"/>
                  </a:lnTo>
                  <a:lnTo>
                    <a:pt x="0" y="175282"/>
                  </a:lnTo>
                  <a:lnTo>
                    <a:pt x="16704" y="158753"/>
                  </a:lnTo>
                  <a:lnTo>
                    <a:pt x="47560" y="119844"/>
                  </a:lnTo>
                  <a:lnTo>
                    <a:pt x="74629" y="73947"/>
                  </a:lnTo>
                  <a:lnTo>
                    <a:pt x="96261" y="25185"/>
                  </a:lnTo>
                  <a:lnTo>
                    <a:pt x="10491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69846" y="3261890"/>
              <a:ext cx="1233575" cy="63453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797424" y="2023184"/>
            <a:ext cx="2553970" cy="2553970"/>
            <a:chOff x="15797424" y="2023184"/>
            <a:chExt cx="2553970" cy="255397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07895" y="2033655"/>
              <a:ext cx="2532802" cy="25328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07895" y="203365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32283" y="2932716"/>
              <a:ext cx="1898371" cy="6444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5373" y="2925146"/>
              <a:ext cx="1880361" cy="6269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3021488" y="4821004"/>
            <a:ext cx="2553970" cy="2553970"/>
            <a:chOff x="13021488" y="4821004"/>
            <a:chExt cx="2553970" cy="2553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1959" y="4831475"/>
              <a:ext cx="2532802" cy="253280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31959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73301" y="5386684"/>
              <a:ext cx="1275249" cy="64569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65448" y="5379103"/>
              <a:ext cx="1256820" cy="62825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69227" y="6082715"/>
              <a:ext cx="1875754" cy="62807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373938" y="6087877"/>
              <a:ext cx="1833245" cy="586105"/>
            </a:xfrm>
            <a:custGeom>
              <a:avLst/>
              <a:gdLst/>
              <a:ahLst/>
              <a:cxnLst/>
              <a:rect l="l" t="t" r="r" b="b"/>
              <a:pathLst>
                <a:path w="1833244" h="586104">
                  <a:moveTo>
                    <a:pt x="894632" y="336743"/>
                  </a:moveTo>
                  <a:lnTo>
                    <a:pt x="819242" y="336743"/>
                  </a:lnTo>
                  <a:lnTo>
                    <a:pt x="819242" y="584275"/>
                  </a:lnTo>
                  <a:lnTo>
                    <a:pt x="894632" y="584275"/>
                  </a:lnTo>
                  <a:lnTo>
                    <a:pt x="894632" y="461766"/>
                  </a:lnTo>
                  <a:lnTo>
                    <a:pt x="984733" y="461766"/>
                  </a:lnTo>
                  <a:lnTo>
                    <a:pt x="984984" y="458155"/>
                  </a:lnTo>
                  <a:lnTo>
                    <a:pt x="985050" y="452342"/>
                  </a:lnTo>
                  <a:lnTo>
                    <a:pt x="907197" y="452342"/>
                  </a:lnTo>
                  <a:lnTo>
                    <a:pt x="905208" y="452237"/>
                  </a:lnTo>
                  <a:lnTo>
                    <a:pt x="902695" y="452237"/>
                  </a:lnTo>
                  <a:lnTo>
                    <a:pt x="900182" y="452132"/>
                  </a:lnTo>
                  <a:lnTo>
                    <a:pt x="894632" y="451713"/>
                  </a:lnTo>
                  <a:lnTo>
                    <a:pt x="894632" y="336743"/>
                  </a:lnTo>
                  <a:close/>
                </a:path>
                <a:path w="1833244" h="586104">
                  <a:moveTo>
                    <a:pt x="981331" y="11308"/>
                  </a:moveTo>
                  <a:lnTo>
                    <a:pt x="659037" y="11308"/>
                  </a:lnTo>
                  <a:lnTo>
                    <a:pt x="659019" y="239225"/>
                  </a:lnTo>
                  <a:lnTo>
                    <a:pt x="658657" y="263303"/>
                  </a:lnTo>
                  <a:lnTo>
                    <a:pt x="656943" y="314335"/>
                  </a:lnTo>
                  <a:lnTo>
                    <a:pt x="652938" y="367187"/>
                  </a:lnTo>
                  <a:lnTo>
                    <a:pt x="645634" y="419568"/>
                  </a:lnTo>
                  <a:lnTo>
                    <a:pt x="634156" y="469370"/>
                  </a:lnTo>
                  <a:lnTo>
                    <a:pt x="617572" y="514539"/>
                  </a:lnTo>
                  <a:lnTo>
                    <a:pt x="625368" y="518737"/>
                  </a:lnTo>
                  <a:lnTo>
                    <a:pt x="662502" y="544700"/>
                  </a:lnTo>
                  <a:lnTo>
                    <a:pt x="684795" y="564799"/>
                  </a:lnTo>
                  <a:lnTo>
                    <a:pt x="696474" y="537452"/>
                  </a:lnTo>
                  <a:lnTo>
                    <a:pt x="714922" y="477025"/>
                  </a:lnTo>
                  <a:lnTo>
                    <a:pt x="727075" y="410023"/>
                  </a:lnTo>
                  <a:lnTo>
                    <a:pt x="734699" y="342571"/>
                  </a:lnTo>
                  <a:lnTo>
                    <a:pt x="736940" y="309100"/>
                  </a:lnTo>
                  <a:lnTo>
                    <a:pt x="985100" y="309100"/>
                  </a:lnTo>
                  <a:lnTo>
                    <a:pt x="985100" y="262609"/>
                  </a:lnTo>
                  <a:lnTo>
                    <a:pt x="738825" y="262609"/>
                  </a:lnTo>
                  <a:lnTo>
                    <a:pt x="739159" y="250457"/>
                  </a:lnTo>
                  <a:lnTo>
                    <a:pt x="739365" y="239225"/>
                  </a:lnTo>
                  <a:lnTo>
                    <a:pt x="739453" y="206067"/>
                  </a:lnTo>
                  <a:lnTo>
                    <a:pt x="981331" y="206067"/>
                  </a:lnTo>
                  <a:lnTo>
                    <a:pt x="981331" y="125650"/>
                  </a:lnTo>
                  <a:lnTo>
                    <a:pt x="739453" y="125650"/>
                  </a:lnTo>
                  <a:lnTo>
                    <a:pt x="739453" y="91724"/>
                  </a:lnTo>
                  <a:lnTo>
                    <a:pt x="981331" y="91724"/>
                  </a:lnTo>
                  <a:lnTo>
                    <a:pt x="981331" y="11308"/>
                  </a:lnTo>
                  <a:close/>
                </a:path>
                <a:path w="1833244" h="586104">
                  <a:moveTo>
                    <a:pt x="985100" y="309100"/>
                  </a:moveTo>
                  <a:lnTo>
                    <a:pt x="736940" y="309100"/>
                  </a:lnTo>
                  <a:lnTo>
                    <a:pt x="736940" y="522706"/>
                  </a:lnTo>
                  <a:lnTo>
                    <a:pt x="801650" y="522706"/>
                  </a:lnTo>
                  <a:lnTo>
                    <a:pt x="801650" y="336743"/>
                  </a:lnTo>
                  <a:lnTo>
                    <a:pt x="985100" y="336743"/>
                  </a:lnTo>
                  <a:lnTo>
                    <a:pt x="985100" y="309100"/>
                  </a:lnTo>
                  <a:close/>
                </a:path>
                <a:path w="1833244" h="586104">
                  <a:moveTo>
                    <a:pt x="984733" y="461766"/>
                  </a:moveTo>
                  <a:lnTo>
                    <a:pt x="894632" y="461766"/>
                  </a:lnTo>
                  <a:lnTo>
                    <a:pt x="897541" y="469370"/>
                  </a:lnTo>
                  <a:lnTo>
                    <a:pt x="900077" y="476621"/>
                  </a:lnTo>
                  <a:lnTo>
                    <a:pt x="910003" y="515105"/>
                  </a:lnTo>
                  <a:lnTo>
                    <a:pt x="910967" y="522078"/>
                  </a:lnTo>
                  <a:lnTo>
                    <a:pt x="918955" y="522058"/>
                  </a:lnTo>
                  <a:lnTo>
                    <a:pt x="959699" y="512399"/>
                  </a:lnTo>
                  <a:lnTo>
                    <a:pt x="983142" y="476260"/>
                  </a:lnTo>
                  <a:lnTo>
                    <a:pt x="984328" y="467590"/>
                  </a:lnTo>
                  <a:lnTo>
                    <a:pt x="984733" y="461766"/>
                  </a:lnTo>
                  <a:close/>
                </a:path>
                <a:path w="1833244" h="586104">
                  <a:moveTo>
                    <a:pt x="985100" y="336743"/>
                  </a:moveTo>
                  <a:lnTo>
                    <a:pt x="913480" y="336743"/>
                  </a:lnTo>
                  <a:lnTo>
                    <a:pt x="913584" y="448468"/>
                  </a:lnTo>
                  <a:lnTo>
                    <a:pt x="913165" y="450143"/>
                  </a:lnTo>
                  <a:lnTo>
                    <a:pt x="912432" y="451085"/>
                  </a:lnTo>
                  <a:lnTo>
                    <a:pt x="911699" y="451923"/>
                  </a:lnTo>
                  <a:lnTo>
                    <a:pt x="910338" y="452342"/>
                  </a:lnTo>
                  <a:lnTo>
                    <a:pt x="985050" y="452342"/>
                  </a:lnTo>
                  <a:lnTo>
                    <a:pt x="985100" y="336743"/>
                  </a:lnTo>
                  <a:close/>
                </a:path>
                <a:path w="1833244" h="586104">
                  <a:moveTo>
                    <a:pt x="894632" y="216747"/>
                  </a:moveTo>
                  <a:lnTo>
                    <a:pt x="819242" y="216747"/>
                  </a:lnTo>
                  <a:lnTo>
                    <a:pt x="819242" y="262609"/>
                  </a:lnTo>
                  <a:lnTo>
                    <a:pt x="894632" y="262609"/>
                  </a:lnTo>
                  <a:lnTo>
                    <a:pt x="894632" y="216747"/>
                  </a:lnTo>
                  <a:close/>
                </a:path>
                <a:path w="1833244" h="586104">
                  <a:moveTo>
                    <a:pt x="981331" y="91724"/>
                  </a:moveTo>
                  <a:lnTo>
                    <a:pt x="895888" y="91724"/>
                  </a:lnTo>
                  <a:lnTo>
                    <a:pt x="895888" y="125650"/>
                  </a:lnTo>
                  <a:lnTo>
                    <a:pt x="981331" y="125650"/>
                  </a:lnTo>
                  <a:lnTo>
                    <a:pt x="981331" y="91724"/>
                  </a:lnTo>
                  <a:close/>
                </a:path>
                <a:path w="1833244" h="586104">
                  <a:moveTo>
                    <a:pt x="1037874" y="492550"/>
                  </a:moveTo>
                  <a:lnTo>
                    <a:pt x="1053685" y="537261"/>
                  </a:lnTo>
                  <a:lnTo>
                    <a:pt x="1063004" y="581134"/>
                  </a:lnTo>
                  <a:lnTo>
                    <a:pt x="1080323" y="580977"/>
                  </a:lnTo>
                  <a:lnTo>
                    <a:pt x="1125410" y="577678"/>
                  </a:lnTo>
                  <a:lnTo>
                    <a:pt x="1170435" y="563543"/>
                  </a:lnTo>
                  <a:lnTo>
                    <a:pt x="1195042" y="533491"/>
                  </a:lnTo>
                  <a:lnTo>
                    <a:pt x="1201567" y="493911"/>
                  </a:lnTo>
                  <a:lnTo>
                    <a:pt x="1109076" y="493911"/>
                  </a:lnTo>
                  <a:lnTo>
                    <a:pt x="1104468" y="493806"/>
                  </a:lnTo>
                  <a:lnTo>
                    <a:pt x="1068324" y="493463"/>
                  </a:lnTo>
                  <a:lnTo>
                    <a:pt x="1037874" y="492550"/>
                  </a:lnTo>
                  <a:close/>
                </a:path>
                <a:path w="1833244" h="586104">
                  <a:moveTo>
                    <a:pt x="1201848" y="0"/>
                  </a:moveTo>
                  <a:lnTo>
                    <a:pt x="1117034" y="0"/>
                  </a:lnTo>
                  <a:lnTo>
                    <a:pt x="1117138" y="486163"/>
                  </a:lnTo>
                  <a:lnTo>
                    <a:pt x="1116196" y="489513"/>
                  </a:lnTo>
                  <a:lnTo>
                    <a:pt x="1112426" y="493073"/>
                  </a:lnTo>
                  <a:lnTo>
                    <a:pt x="1109076" y="493911"/>
                  </a:lnTo>
                  <a:lnTo>
                    <a:pt x="1201567" y="493911"/>
                  </a:lnTo>
                  <a:lnTo>
                    <a:pt x="1201748" y="486163"/>
                  </a:lnTo>
                  <a:lnTo>
                    <a:pt x="1201848" y="0"/>
                  </a:lnTo>
                  <a:close/>
                </a:path>
                <a:path w="1833244" h="586104">
                  <a:moveTo>
                    <a:pt x="1089390" y="46490"/>
                  </a:moveTo>
                  <a:lnTo>
                    <a:pt x="1010231" y="46490"/>
                  </a:lnTo>
                  <a:lnTo>
                    <a:pt x="1010231" y="419673"/>
                  </a:lnTo>
                  <a:lnTo>
                    <a:pt x="1089390" y="419673"/>
                  </a:lnTo>
                  <a:lnTo>
                    <a:pt x="1089390" y="46490"/>
                  </a:lnTo>
                  <a:close/>
                </a:path>
                <a:path w="1833244" h="586104">
                  <a:moveTo>
                    <a:pt x="567940" y="30156"/>
                  </a:moveTo>
                  <a:lnTo>
                    <a:pt x="300304" y="30156"/>
                  </a:lnTo>
                  <a:lnTo>
                    <a:pt x="300304" y="583647"/>
                  </a:lnTo>
                  <a:lnTo>
                    <a:pt x="392658" y="583647"/>
                  </a:lnTo>
                  <a:lnTo>
                    <a:pt x="392658" y="120624"/>
                  </a:lnTo>
                  <a:lnTo>
                    <a:pt x="567940" y="120624"/>
                  </a:lnTo>
                  <a:lnTo>
                    <a:pt x="567940" y="30156"/>
                  </a:lnTo>
                  <a:close/>
                </a:path>
                <a:path w="1833244" h="586104">
                  <a:moveTo>
                    <a:pt x="403966" y="405851"/>
                  </a:moveTo>
                  <a:lnTo>
                    <a:pt x="424699" y="453284"/>
                  </a:lnTo>
                  <a:lnTo>
                    <a:pt x="435830" y="491451"/>
                  </a:lnTo>
                  <a:lnTo>
                    <a:pt x="437892" y="502602"/>
                  </a:lnTo>
                  <a:lnTo>
                    <a:pt x="452500" y="502505"/>
                  </a:lnTo>
                  <a:lnTo>
                    <a:pt x="491712" y="499251"/>
                  </a:lnTo>
                  <a:lnTo>
                    <a:pt x="535271" y="483754"/>
                  </a:lnTo>
                  <a:lnTo>
                    <a:pt x="561239" y="450457"/>
                  </a:lnTo>
                  <a:lnTo>
                    <a:pt x="567774" y="407108"/>
                  </a:lnTo>
                  <a:lnTo>
                    <a:pt x="459357" y="407108"/>
                  </a:lnTo>
                  <a:lnTo>
                    <a:pt x="430809" y="406764"/>
                  </a:lnTo>
                  <a:lnTo>
                    <a:pt x="413019" y="406221"/>
                  </a:lnTo>
                  <a:lnTo>
                    <a:pt x="403966" y="405851"/>
                  </a:lnTo>
                  <a:close/>
                </a:path>
                <a:path w="1833244" h="586104">
                  <a:moveTo>
                    <a:pt x="567940" y="120624"/>
                  </a:moveTo>
                  <a:lnTo>
                    <a:pt x="475587" y="120624"/>
                  </a:lnTo>
                  <a:lnTo>
                    <a:pt x="475587" y="399778"/>
                  </a:lnTo>
                  <a:lnTo>
                    <a:pt x="474749" y="402710"/>
                  </a:lnTo>
                  <a:lnTo>
                    <a:pt x="471189" y="406270"/>
                  </a:lnTo>
                  <a:lnTo>
                    <a:pt x="468362" y="407108"/>
                  </a:lnTo>
                  <a:lnTo>
                    <a:pt x="567774" y="407108"/>
                  </a:lnTo>
                  <a:lnTo>
                    <a:pt x="567863" y="402710"/>
                  </a:lnTo>
                  <a:lnTo>
                    <a:pt x="567940" y="120624"/>
                  </a:lnTo>
                  <a:close/>
                </a:path>
                <a:path w="1833244" h="586104">
                  <a:moveTo>
                    <a:pt x="1833242" y="19475"/>
                  </a:moveTo>
                  <a:lnTo>
                    <a:pt x="1319331" y="19475"/>
                  </a:lnTo>
                  <a:lnTo>
                    <a:pt x="1319292" y="240360"/>
                  </a:lnTo>
                  <a:lnTo>
                    <a:pt x="1318703" y="266261"/>
                  </a:lnTo>
                  <a:lnTo>
                    <a:pt x="1315876" y="321037"/>
                  </a:lnTo>
                  <a:lnTo>
                    <a:pt x="1309292" y="377423"/>
                  </a:lnTo>
                  <a:lnTo>
                    <a:pt x="1297447" y="433180"/>
                  </a:lnTo>
                  <a:lnTo>
                    <a:pt x="1278900" y="485953"/>
                  </a:lnTo>
                  <a:lnTo>
                    <a:pt x="1252108" y="533386"/>
                  </a:lnTo>
                  <a:lnTo>
                    <a:pt x="1262378" y="538000"/>
                  </a:lnTo>
                  <a:lnTo>
                    <a:pt x="1297761" y="557260"/>
                  </a:lnTo>
                  <a:lnTo>
                    <a:pt x="1330582" y="578994"/>
                  </a:lnTo>
                  <a:lnTo>
                    <a:pt x="1338807" y="585531"/>
                  </a:lnTo>
                  <a:lnTo>
                    <a:pt x="1354652" y="559678"/>
                  </a:lnTo>
                  <a:lnTo>
                    <a:pt x="1380139" y="502278"/>
                  </a:lnTo>
                  <a:lnTo>
                    <a:pt x="1397652" y="438141"/>
                  </a:lnTo>
                  <a:lnTo>
                    <a:pt x="1409075" y="372174"/>
                  </a:lnTo>
                  <a:lnTo>
                    <a:pt x="1415140" y="306027"/>
                  </a:lnTo>
                  <a:lnTo>
                    <a:pt x="1417810" y="244688"/>
                  </a:lnTo>
                  <a:lnTo>
                    <a:pt x="1417967" y="216119"/>
                  </a:lnTo>
                  <a:lnTo>
                    <a:pt x="1417967" y="116226"/>
                  </a:lnTo>
                  <a:lnTo>
                    <a:pt x="1833242" y="116226"/>
                  </a:lnTo>
                  <a:lnTo>
                    <a:pt x="1833242" y="19475"/>
                  </a:lnTo>
                  <a:close/>
                </a:path>
                <a:path w="1833244" h="586104">
                  <a:moveTo>
                    <a:pt x="219888" y="3769"/>
                  </a:moveTo>
                  <a:lnTo>
                    <a:pt x="180230" y="20182"/>
                  </a:lnTo>
                  <a:lnTo>
                    <a:pt x="134760" y="36124"/>
                  </a:lnTo>
                  <a:lnTo>
                    <a:pt x="85913" y="50574"/>
                  </a:lnTo>
                  <a:lnTo>
                    <a:pt x="36438" y="62825"/>
                  </a:lnTo>
                  <a:lnTo>
                    <a:pt x="36438" y="375067"/>
                  </a:lnTo>
                  <a:lnTo>
                    <a:pt x="19142" y="409488"/>
                  </a:lnTo>
                  <a:lnTo>
                    <a:pt x="0" y="420929"/>
                  </a:lnTo>
                  <a:lnTo>
                    <a:pt x="3882" y="427629"/>
                  </a:lnTo>
                  <a:lnTo>
                    <a:pt x="21687" y="469710"/>
                  </a:lnTo>
                  <a:lnTo>
                    <a:pt x="34312" y="511398"/>
                  </a:lnTo>
                  <a:lnTo>
                    <a:pt x="35810" y="517680"/>
                  </a:lnTo>
                  <a:lnTo>
                    <a:pt x="41561" y="514578"/>
                  </a:lnTo>
                  <a:lnTo>
                    <a:pt x="79938" y="501072"/>
                  </a:lnTo>
                  <a:lnTo>
                    <a:pt x="137482" y="486686"/>
                  </a:lnTo>
                  <a:lnTo>
                    <a:pt x="276431" y="456740"/>
                  </a:lnTo>
                  <a:lnTo>
                    <a:pt x="275250" y="448005"/>
                  </a:lnTo>
                  <a:lnTo>
                    <a:pt x="271847" y="404094"/>
                  </a:lnTo>
                  <a:lnTo>
                    <a:pt x="271588" y="396427"/>
                  </a:lnTo>
                  <a:lnTo>
                    <a:pt x="129420" y="396427"/>
                  </a:lnTo>
                  <a:lnTo>
                    <a:pt x="129420" y="283970"/>
                  </a:lnTo>
                  <a:lnTo>
                    <a:pt x="272033" y="283970"/>
                  </a:lnTo>
                  <a:lnTo>
                    <a:pt x="272033" y="196014"/>
                  </a:lnTo>
                  <a:lnTo>
                    <a:pt x="129420" y="196014"/>
                  </a:lnTo>
                  <a:lnTo>
                    <a:pt x="129420" y="123137"/>
                  </a:lnTo>
                  <a:lnTo>
                    <a:pt x="149604" y="118525"/>
                  </a:lnTo>
                  <a:lnTo>
                    <a:pt x="169798" y="113648"/>
                  </a:lnTo>
                  <a:lnTo>
                    <a:pt x="210255" y="103138"/>
                  </a:lnTo>
                  <a:lnTo>
                    <a:pt x="249822" y="91463"/>
                  </a:lnTo>
                  <a:lnTo>
                    <a:pt x="287739" y="78531"/>
                  </a:lnTo>
                  <a:lnTo>
                    <a:pt x="219888" y="3769"/>
                  </a:lnTo>
                  <a:close/>
                </a:path>
                <a:path w="1833244" h="586104">
                  <a:moveTo>
                    <a:pt x="271405" y="370669"/>
                  </a:moveTo>
                  <a:lnTo>
                    <a:pt x="129420" y="396427"/>
                  </a:lnTo>
                  <a:lnTo>
                    <a:pt x="271588" y="396427"/>
                  </a:lnTo>
                  <a:lnTo>
                    <a:pt x="271457" y="392553"/>
                  </a:lnTo>
                  <a:lnTo>
                    <a:pt x="271335" y="383725"/>
                  </a:lnTo>
                  <a:lnTo>
                    <a:pt x="271405" y="3706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373938" y="6091646"/>
              <a:ext cx="1833245" cy="582295"/>
            </a:xfrm>
            <a:custGeom>
              <a:avLst/>
              <a:gdLst/>
              <a:ahLst/>
              <a:cxnLst/>
              <a:rect l="l" t="t" r="r" b="b"/>
              <a:pathLst>
                <a:path w="1833244" h="582295">
                  <a:moveTo>
                    <a:pt x="894632" y="332974"/>
                  </a:moveTo>
                  <a:lnTo>
                    <a:pt x="894632" y="447944"/>
                  </a:lnTo>
                  <a:lnTo>
                    <a:pt x="897459" y="448153"/>
                  </a:lnTo>
                  <a:lnTo>
                    <a:pt x="900182" y="448363"/>
                  </a:lnTo>
                  <a:lnTo>
                    <a:pt x="902695" y="448468"/>
                  </a:lnTo>
                  <a:lnTo>
                    <a:pt x="905208" y="448468"/>
                  </a:lnTo>
                  <a:lnTo>
                    <a:pt x="907197" y="448572"/>
                  </a:lnTo>
                  <a:lnTo>
                    <a:pt x="908454" y="448572"/>
                  </a:lnTo>
                  <a:lnTo>
                    <a:pt x="910338" y="448572"/>
                  </a:lnTo>
                  <a:lnTo>
                    <a:pt x="911699" y="448153"/>
                  </a:lnTo>
                  <a:lnTo>
                    <a:pt x="912432" y="447316"/>
                  </a:lnTo>
                  <a:lnTo>
                    <a:pt x="913165" y="446373"/>
                  </a:lnTo>
                  <a:lnTo>
                    <a:pt x="913584" y="444698"/>
                  </a:lnTo>
                  <a:lnTo>
                    <a:pt x="913480" y="442290"/>
                  </a:lnTo>
                  <a:lnTo>
                    <a:pt x="913480" y="332974"/>
                  </a:lnTo>
                  <a:lnTo>
                    <a:pt x="894632" y="332974"/>
                  </a:lnTo>
                  <a:close/>
                </a:path>
                <a:path w="1833244" h="582295">
                  <a:moveTo>
                    <a:pt x="739453" y="87955"/>
                  </a:moveTo>
                  <a:lnTo>
                    <a:pt x="739453" y="121881"/>
                  </a:lnTo>
                  <a:lnTo>
                    <a:pt x="895888" y="121881"/>
                  </a:lnTo>
                  <a:lnTo>
                    <a:pt x="895888" y="87955"/>
                  </a:lnTo>
                  <a:lnTo>
                    <a:pt x="739453" y="87955"/>
                  </a:lnTo>
                  <a:close/>
                </a:path>
                <a:path w="1833244" h="582295">
                  <a:moveTo>
                    <a:pt x="1010231" y="42721"/>
                  </a:moveTo>
                  <a:lnTo>
                    <a:pt x="1089390" y="42721"/>
                  </a:lnTo>
                  <a:lnTo>
                    <a:pt x="1089390" y="415903"/>
                  </a:lnTo>
                  <a:lnTo>
                    <a:pt x="1010231" y="415903"/>
                  </a:lnTo>
                  <a:lnTo>
                    <a:pt x="1010231" y="42721"/>
                  </a:lnTo>
                  <a:close/>
                </a:path>
                <a:path w="1833244" h="582295">
                  <a:moveTo>
                    <a:pt x="300304" y="26386"/>
                  </a:moveTo>
                  <a:lnTo>
                    <a:pt x="567940" y="26386"/>
                  </a:lnTo>
                  <a:lnTo>
                    <a:pt x="567940" y="395171"/>
                  </a:lnTo>
                  <a:lnTo>
                    <a:pt x="564303" y="435457"/>
                  </a:lnTo>
                  <a:lnTo>
                    <a:pt x="544011" y="473427"/>
                  </a:lnTo>
                  <a:lnTo>
                    <a:pt x="503392" y="493149"/>
                  </a:lnTo>
                  <a:lnTo>
                    <a:pt x="452500" y="498736"/>
                  </a:lnTo>
                  <a:lnTo>
                    <a:pt x="437892" y="498832"/>
                  </a:lnTo>
                  <a:lnTo>
                    <a:pt x="435830" y="487681"/>
                  </a:lnTo>
                  <a:lnTo>
                    <a:pt x="432944" y="475744"/>
                  </a:lnTo>
                  <a:lnTo>
                    <a:pt x="419692" y="436066"/>
                  </a:lnTo>
                  <a:lnTo>
                    <a:pt x="403966" y="402081"/>
                  </a:lnTo>
                  <a:lnTo>
                    <a:pt x="413019" y="402451"/>
                  </a:lnTo>
                  <a:lnTo>
                    <a:pt x="421963" y="402762"/>
                  </a:lnTo>
                  <a:lnTo>
                    <a:pt x="430809" y="402994"/>
                  </a:lnTo>
                  <a:lnTo>
                    <a:pt x="439567" y="403129"/>
                  </a:lnTo>
                  <a:lnTo>
                    <a:pt x="451085" y="403233"/>
                  </a:lnTo>
                  <a:lnTo>
                    <a:pt x="459357" y="403338"/>
                  </a:lnTo>
                  <a:lnTo>
                    <a:pt x="464279" y="403338"/>
                  </a:lnTo>
                  <a:lnTo>
                    <a:pt x="468362" y="403338"/>
                  </a:lnTo>
                  <a:lnTo>
                    <a:pt x="471189" y="402500"/>
                  </a:lnTo>
                  <a:lnTo>
                    <a:pt x="472969" y="400720"/>
                  </a:lnTo>
                  <a:lnTo>
                    <a:pt x="474749" y="398940"/>
                  </a:lnTo>
                  <a:lnTo>
                    <a:pt x="475587" y="396008"/>
                  </a:lnTo>
                  <a:lnTo>
                    <a:pt x="475587" y="392029"/>
                  </a:lnTo>
                  <a:lnTo>
                    <a:pt x="475587" y="116855"/>
                  </a:lnTo>
                  <a:lnTo>
                    <a:pt x="392658" y="116855"/>
                  </a:lnTo>
                  <a:lnTo>
                    <a:pt x="392658" y="579877"/>
                  </a:lnTo>
                  <a:lnTo>
                    <a:pt x="300304" y="579877"/>
                  </a:lnTo>
                  <a:lnTo>
                    <a:pt x="300304" y="26386"/>
                  </a:lnTo>
                  <a:close/>
                </a:path>
                <a:path w="1833244" h="582295">
                  <a:moveTo>
                    <a:pt x="1319331" y="15706"/>
                  </a:moveTo>
                  <a:lnTo>
                    <a:pt x="1833242" y="15706"/>
                  </a:lnTo>
                  <a:lnTo>
                    <a:pt x="1833242" y="112457"/>
                  </a:lnTo>
                  <a:lnTo>
                    <a:pt x="1417967" y="112457"/>
                  </a:lnTo>
                  <a:lnTo>
                    <a:pt x="1417967" y="212349"/>
                  </a:lnTo>
                  <a:lnTo>
                    <a:pt x="1416867" y="270881"/>
                  </a:lnTo>
                  <a:lnTo>
                    <a:pt x="1412627" y="335068"/>
                  </a:lnTo>
                  <a:lnTo>
                    <a:pt x="1404080" y="401506"/>
                  </a:lnTo>
                  <a:lnTo>
                    <a:pt x="1389800" y="467001"/>
                  </a:lnTo>
                  <a:lnTo>
                    <a:pt x="1368426" y="528151"/>
                  </a:lnTo>
                  <a:lnTo>
                    <a:pt x="1338807" y="581762"/>
                  </a:lnTo>
                  <a:lnTo>
                    <a:pt x="1330582" y="575224"/>
                  </a:lnTo>
                  <a:lnTo>
                    <a:pt x="1320993" y="568333"/>
                  </a:lnTo>
                  <a:lnTo>
                    <a:pt x="1285194" y="546167"/>
                  </a:lnTo>
                  <a:lnTo>
                    <a:pt x="1252108" y="529617"/>
                  </a:lnTo>
                  <a:lnTo>
                    <a:pt x="1266540" y="506568"/>
                  </a:lnTo>
                  <a:lnTo>
                    <a:pt x="1289199" y="456465"/>
                  </a:lnTo>
                  <a:lnTo>
                    <a:pt x="1304022" y="401610"/>
                  </a:lnTo>
                  <a:lnTo>
                    <a:pt x="1313246" y="345539"/>
                  </a:lnTo>
                  <a:lnTo>
                    <a:pt x="1317564" y="289394"/>
                  </a:lnTo>
                  <a:lnTo>
                    <a:pt x="1319292" y="236591"/>
                  </a:lnTo>
                  <a:lnTo>
                    <a:pt x="1319331" y="211721"/>
                  </a:lnTo>
                  <a:lnTo>
                    <a:pt x="1319331" y="15706"/>
                  </a:lnTo>
                  <a:close/>
                </a:path>
                <a:path w="1833244" h="582295">
                  <a:moveTo>
                    <a:pt x="659037" y="7539"/>
                  </a:moveTo>
                  <a:lnTo>
                    <a:pt x="981331" y="7539"/>
                  </a:lnTo>
                  <a:lnTo>
                    <a:pt x="981331" y="202297"/>
                  </a:lnTo>
                  <a:lnTo>
                    <a:pt x="739453" y="202297"/>
                  </a:lnTo>
                  <a:lnTo>
                    <a:pt x="739453" y="212349"/>
                  </a:lnTo>
                  <a:lnTo>
                    <a:pt x="739473" y="223442"/>
                  </a:lnTo>
                  <a:lnTo>
                    <a:pt x="739375" y="234888"/>
                  </a:lnTo>
                  <a:lnTo>
                    <a:pt x="739159" y="246687"/>
                  </a:lnTo>
                  <a:lnTo>
                    <a:pt x="738825" y="258840"/>
                  </a:lnTo>
                  <a:lnTo>
                    <a:pt x="819242" y="258840"/>
                  </a:lnTo>
                  <a:lnTo>
                    <a:pt x="819242" y="212977"/>
                  </a:lnTo>
                  <a:lnTo>
                    <a:pt x="894632" y="212977"/>
                  </a:lnTo>
                  <a:lnTo>
                    <a:pt x="894632" y="258840"/>
                  </a:lnTo>
                  <a:lnTo>
                    <a:pt x="985100" y="258840"/>
                  </a:lnTo>
                  <a:lnTo>
                    <a:pt x="985100" y="444174"/>
                  </a:lnTo>
                  <a:lnTo>
                    <a:pt x="984984" y="454385"/>
                  </a:lnTo>
                  <a:lnTo>
                    <a:pt x="975533" y="493977"/>
                  </a:lnTo>
                  <a:lnTo>
                    <a:pt x="940704" y="516109"/>
                  </a:lnTo>
                  <a:lnTo>
                    <a:pt x="910967" y="518308"/>
                  </a:lnTo>
                  <a:lnTo>
                    <a:pt x="910003" y="511335"/>
                  </a:lnTo>
                  <a:lnTo>
                    <a:pt x="908676" y="504068"/>
                  </a:lnTo>
                  <a:lnTo>
                    <a:pt x="897443" y="465321"/>
                  </a:lnTo>
                  <a:lnTo>
                    <a:pt x="894632" y="457996"/>
                  </a:lnTo>
                  <a:lnTo>
                    <a:pt x="894632" y="580505"/>
                  </a:lnTo>
                  <a:lnTo>
                    <a:pt x="819242" y="580505"/>
                  </a:lnTo>
                  <a:lnTo>
                    <a:pt x="819242" y="332974"/>
                  </a:lnTo>
                  <a:lnTo>
                    <a:pt x="801650" y="332974"/>
                  </a:lnTo>
                  <a:lnTo>
                    <a:pt x="801650" y="518937"/>
                  </a:lnTo>
                  <a:lnTo>
                    <a:pt x="736940" y="518937"/>
                  </a:lnTo>
                  <a:lnTo>
                    <a:pt x="736940" y="305331"/>
                  </a:lnTo>
                  <a:lnTo>
                    <a:pt x="734699" y="338801"/>
                  </a:lnTo>
                  <a:lnTo>
                    <a:pt x="731417" y="372449"/>
                  </a:lnTo>
                  <a:lnTo>
                    <a:pt x="721653" y="440196"/>
                  </a:lnTo>
                  <a:lnTo>
                    <a:pt x="706522" y="504421"/>
                  </a:lnTo>
                  <a:lnTo>
                    <a:pt x="684795" y="561030"/>
                  </a:lnTo>
                  <a:lnTo>
                    <a:pt x="678451" y="554709"/>
                  </a:lnTo>
                  <a:lnTo>
                    <a:pt x="671026" y="548006"/>
                  </a:lnTo>
                  <a:lnTo>
                    <a:pt x="633841" y="520167"/>
                  </a:lnTo>
                  <a:lnTo>
                    <a:pt x="617572" y="510769"/>
                  </a:lnTo>
                  <a:lnTo>
                    <a:pt x="626507" y="488759"/>
                  </a:lnTo>
                  <a:lnTo>
                    <a:pt x="640528" y="441284"/>
                  </a:lnTo>
                  <a:lnTo>
                    <a:pt x="649698" y="389667"/>
                  </a:lnTo>
                  <a:lnTo>
                    <a:pt x="655353" y="337051"/>
                  </a:lnTo>
                  <a:lnTo>
                    <a:pt x="657962" y="284574"/>
                  </a:lnTo>
                  <a:lnTo>
                    <a:pt x="659019" y="235455"/>
                  </a:lnTo>
                  <a:lnTo>
                    <a:pt x="659037" y="212349"/>
                  </a:lnTo>
                  <a:lnTo>
                    <a:pt x="659037" y="7539"/>
                  </a:lnTo>
                  <a:close/>
                </a:path>
                <a:path w="1833244" h="582295">
                  <a:moveTo>
                    <a:pt x="219888" y="0"/>
                  </a:moveTo>
                  <a:lnTo>
                    <a:pt x="287739" y="74762"/>
                  </a:lnTo>
                  <a:lnTo>
                    <a:pt x="268992" y="81375"/>
                  </a:lnTo>
                  <a:lnTo>
                    <a:pt x="249822" y="87693"/>
                  </a:lnTo>
                  <a:lnTo>
                    <a:pt x="210255" y="99368"/>
                  </a:lnTo>
                  <a:lnTo>
                    <a:pt x="169798" y="109878"/>
                  </a:lnTo>
                  <a:lnTo>
                    <a:pt x="129420" y="119368"/>
                  </a:lnTo>
                  <a:lnTo>
                    <a:pt x="129420" y="192245"/>
                  </a:lnTo>
                  <a:lnTo>
                    <a:pt x="272033" y="192245"/>
                  </a:lnTo>
                  <a:lnTo>
                    <a:pt x="272033" y="280200"/>
                  </a:lnTo>
                  <a:lnTo>
                    <a:pt x="129420" y="280200"/>
                  </a:lnTo>
                  <a:lnTo>
                    <a:pt x="129420" y="392658"/>
                  </a:lnTo>
                  <a:lnTo>
                    <a:pt x="271405" y="366899"/>
                  </a:lnTo>
                  <a:lnTo>
                    <a:pt x="271303" y="377635"/>
                  </a:lnTo>
                  <a:lnTo>
                    <a:pt x="271457" y="388783"/>
                  </a:lnTo>
                  <a:lnTo>
                    <a:pt x="274206" y="434528"/>
                  </a:lnTo>
                  <a:lnTo>
                    <a:pt x="276431" y="452970"/>
                  </a:lnTo>
                  <a:lnTo>
                    <a:pt x="233826" y="461905"/>
                  </a:lnTo>
                  <a:lnTo>
                    <a:pt x="196473" y="469867"/>
                  </a:lnTo>
                  <a:lnTo>
                    <a:pt x="137482" y="482917"/>
                  </a:lnTo>
                  <a:lnTo>
                    <a:pt x="95782" y="493034"/>
                  </a:lnTo>
                  <a:lnTo>
                    <a:pt x="57382" y="504369"/>
                  </a:lnTo>
                  <a:lnTo>
                    <a:pt x="35810" y="513911"/>
                  </a:lnTo>
                  <a:lnTo>
                    <a:pt x="34298" y="507569"/>
                  </a:lnTo>
                  <a:lnTo>
                    <a:pt x="21687" y="465941"/>
                  </a:lnTo>
                  <a:lnTo>
                    <a:pt x="3810" y="423719"/>
                  </a:lnTo>
                  <a:lnTo>
                    <a:pt x="0" y="417160"/>
                  </a:lnTo>
                  <a:lnTo>
                    <a:pt x="6734" y="414013"/>
                  </a:lnTo>
                  <a:lnTo>
                    <a:pt x="35476" y="379955"/>
                  </a:lnTo>
                  <a:lnTo>
                    <a:pt x="36438" y="371297"/>
                  </a:lnTo>
                  <a:lnTo>
                    <a:pt x="36438" y="59055"/>
                  </a:lnTo>
                  <a:lnTo>
                    <a:pt x="61254" y="53205"/>
                  </a:lnTo>
                  <a:lnTo>
                    <a:pt x="110415" y="39854"/>
                  </a:lnTo>
                  <a:lnTo>
                    <a:pt x="158221" y="24442"/>
                  </a:lnTo>
                  <a:lnTo>
                    <a:pt x="200785" y="8265"/>
                  </a:lnTo>
                  <a:lnTo>
                    <a:pt x="219888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61687" y="6075207"/>
              <a:ext cx="1858372" cy="61066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5811036" y="4821004"/>
            <a:ext cx="2553970" cy="2553970"/>
            <a:chOff x="15811036" y="4821004"/>
            <a:chExt cx="2553970" cy="2553970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821507" y="4831475"/>
              <a:ext cx="2532802" cy="253280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821507" y="4831475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467770" y="5387940"/>
              <a:ext cx="1276400" cy="64569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6472587" y="5391772"/>
              <a:ext cx="1234440" cy="603885"/>
            </a:xfrm>
            <a:custGeom>
              <a:avLst/>
              <a:gdLst/>
              <a:ahLst/>
              <a:cxnLst/>
              <a:rect l="l" t="t" r="r" b="b"/>
              <a:pathLst>
                <a:path w="1234440" h="603885">
                  <a:moveTo>
                    <a:pt x="1015257" y="231197"/>
                  </a:moveTo>
                  <a:lnTo>
                    <a:pt x="921019" y="231197"/>
                  </a:lnTo>
                  <a:lnTo>
                    <a:pt x="913910" y="252223"/>
                  </a:lnTo>
                  <a:lnTo>
                    <a:pt x="906713" y="272740"/>
                  </a:lnTo>
                  <a:lnTo>
                    <a:pt x="892014" y="312241"/>
                  </a:lnTo>
                  <a:lnTo>
                    <a:pt x="877291" y="349099"/>
                  </a:lnTo>
                  <a:lnTo>
                    <a:pt x="862591" y="382606"/>
                  </a:lnTo>
                  <a:lnTo>
                    <a:pt x="877294" y="391440"/>
                  </a:lnTo>
                  <a:lnTo>
                    <a:pt x="921542" y="419358"/>
                  </a:lnTo>
                  <a:lnTo>
                    <a:pt x="965628" y="448690"/>
                  </a:lnTo>
                  <a:lnTo>
                    <a:pt x="980074" y="458624"/>
                  </a:lnTo>
                  <a:lnTo>
                    <a:pt x="966178" y="469462"/>
                  </a:lnTo>
                  <a:lnTo>
                    <a:pt x="918087" y="497262"/>
                  </a:lnTo>
                  <a:lnTo>
                    <a:pt x="880719" y="512104"/>
                  </a:lnTo>
                  <a:lnTo>
                    <a:pt x="838717" y="524591"/>
                  </a:lnTo>
                  <a:lnTo>
                    <a:pt x="846198" y="532637"/>
                  </a:lnTo>
                  <a:lnTo>
                    <a:pt x="874587" y="572623"/>
                  </a:lnTo>
                  <a:lnTo>
                    <a:pt x="889606" y="603751"/>
                  </a:lnTo>
                  <a:lnTo>
                    <a:pt x="915008" y="594738"/>
                  </a:lnTo>
                  <a:lnTo>
                    <a:pt x="961727" y="574905"/>
                  </a:lnTo>
                  <a:lnTo>
                    <a:pt x="1003011" y="552440"/>
                  </a:lnTo>
                  <a:lnTo>
                    <a:pt x="1039564" y="526754"/>
                  </a:lnTo>
                  <a:lnTo>
                    <a:pt x="1056093" y="512654"/>
                  </a:lnTo>
                  <a:lnTo>
                    <a:pt x="1213620" y="512654"/>
                  </a:lnTo>
                  <a:lnTo>
                    <a:pt x="1179964" y="487838"/>
                  </a:lnTo>
                  <a:lnTo>
                    <a:pt x="1147949" y="465221"/>
                  </a:lnTo>
                  <a:lnTo>
                    <a:pt x="1113264" y="441661"/>
                  </a:lnTo>
                  <a:lnTo>
                    <a:pt x="1124944" y="420734"/>
                  </a:lnTo>
                  <a:lnTo>
                    <a:pt x="1135632" y="398325"/>
                  </a:lnTo>
                  <a:lnTo>
                    <a:pt x="1138186" y="392029"/>
                  </a:lnTo>
                  <a:lnTo>
                    <a:pt x="1036617" y="392029"/>
                  </a:lnTo>
                  <a:lnTo>
                    <a:pt x="1021088" y="382115"/>
                  </a:lnTo>
                  <a:lnTo>
                    <a:pt x="1005440" y="372318"/>
                  </a:lnTo>
                  <a:lnTo>
                    <a:pt x="989675" y="362639"/>
                  </a:lnTo>
                  <a:lnTo>
                    <a:pt x="973792" y="353078"/>
                  </a:lnTo>
                  <a:lnTo>
                    <a:pt x="984511" y="323844"/>
                  </a:lnTo>
                  <a:lnTo>
                    <a:pt x="995069" y="293564"/>
                  </a:lnTo>
                  <a:lnTo>
                    <a:pt x="1005244" y="262904"/>
                  </a:lnTo>
                  <a:lnTo>
                    <a:pt x="1015257" y="231197"/>
                  </a:lnTo>
                  <a:close/>
                </a:path>
                <a:path w="1234440" h="603885">
                  <a:moveTo>
                    <a:pt x="1213620" y="512654"/>
                  </a:moveTo>
                  <a:lnTo>
                    <a:pt x="1056093" y="512654"/>
                  </a:lnTo>
                  <a:lnTo>
                    <a:pt x="1070993" y="523845"/>
                  </a:lnTo>
                  <a:lnTo>
                    <a:pt x="1085372" y="534800"/>
                  </a:lnTo>
                  <a:lnTo>
                    <a:pt x="1125274" y="566173"/>
                  </a:lnTo>
                  <a:lnTo>
                    <a:pt x="1159127" y="594327"/>
                  </a:lnTo>
                  <a:lnTo>
                    <a:pt x="1233889" y="528360"/>
                  </a:lnTo>
                  <a:lnTo>
                    <a:pt x="1221796" y="518878"/>
                  </a:lnTo>
                  <a:lnTo>
                    <a:pt x="1213620" y="512654"/>
                  </a:lnTo>
                  <a:close/>
                </a:path>
                <a:path w="1234440" h="603885">
                  <a:moveTo>
                    <a:pt x="1180487" y="231197"/>
                  </a:moveTo>
                  <a:lnTo>
                    <a:pt x="1088134" y="231197"/>
                  </a:lnTo>
                  <a:lnTo>
                    <a:pt x="1083914" y="255283"/>
                  </a:lnTo>
                  <a:lnTo>
                    <a:pt x="1079116" y="278211"/>
                  </a:lnTo>
                  <a:lnTo>
                    <a:pt x="1067820" y="320513"/>
                  </a:lnTo>
                  <a:lnTo>
                    <a:pt x="1053789" y="358392"/>
                  </a:lnTo>
                  <a:lnTo>
                    <a:pt x="1036617" y="392029"/>
                  </a:lnTo>
                  <a:lnTo>
                    <a:pt x="1138186" y="392029"/>
                  </a:lnTo>
                  <a:lnTo>
                    <a:pt x="1154003" y="349073"/>
                  </a:lnTo>
                  <a:lnTo>
                    <a:pt x="1168773" y="293564"/>
                  </a:lnTo>
                  <a:lnTo>
                    <a:pt x="1175065" y="262904"/>
                  </a:lnTo>
                  <a:lnTo>
                    <a:pt x="1180487" y="231197"/>
                  </a:lnTo>
                  <a:close/>
                </a:path>
                <a:path w="1234440" h="603885">
                  <a:moveTo>
                    <a:pt x="1228863" y="141985"/>
                  </a:moveTo>
                  <a:lnTo>
                    <a:pt x="841230" y="141985"/>
                  </a:lnTo>
                  <a:lnTo>
                    <a:pt x="841230" y="231197"/>
                  </a:lnTo>
                  <a:lnTo>
                    <a:pt x="1228863" y="231197"/>
                  </a:lnTo>
                  <a:lnTo>
                    <a:pt x="1228863" y="141985"/>
                  </a:lnTo>
                  <a:close/>
                </a:path>
                <a:path w="1234440" h="603885">
                  <a:moveTo>
                    <a:pt x="979446" y="1884"/>
                  </a:moveTo>
                  <a:lnTo>
                    <a:pt x="969684" y="53126"/>
                  </a:lnTo>
                  <a:lnTo>
                    <a:pt x="957444" y="106174"/>
                  </a:lnTo>
                  <a:lnTo>
                    <a:pt x="948033" y="141985"/>
                  </a:lnTo>
                  <a:lnTo>
                    <a:pt x="1041643" y="141985"/>
                  </a:lnTo>
                  <a:lnTo>
                    <a:pt x="1053982" y="92760"/>
                  </a:lnTo>
                  <a:lnTo>
                    <a:pt x="1065268" y="44318"/>
                  </a:lnTo>
                  <a:lnTo>
                    <a:pt x="1071799" y="12565"/>
                  </a:lnTo>
                  <a:lnTo>
                    <a:pt x="979446" y="1884"/>
                  </a:lnTo>
                  <a:close/>
                </a:path>
                <a:path w="1234440" h="603885">
                  <a:moveTo>
                    <a:pt x="825524" y="414647"/>
                  </a:moveTo>
                  <a:lnTo>
                    <a:pt x="741966" y="414647"/>
                  </a:lnTo>
                  <a:lnTo>
                    <a:pt x="741966" y="602494"/>
                  </a:lnTo>
                  <a:lnTo>
                    <a:pt x="825524" y="602494"/>
                  </a:lnTo>
                  <a:lnTo>
                    <a:pt x="825524" y="414647"/>
                  </a:lnTo>
                  <a:close/>
                </a:path>
                <a:path w="1234440" h="603885">
                  <a:moveTo>
                    <a:pt x="825524" y="222401"/>
                  </a:moveTo>
                  <a:lnTo>
                    <a:pt x="741966" y="222401"/>
                  </a:lnTo>
                  <a:lnTo>
                    <a:pt x="741966" y="303446"/>
                  </a:lnTo>
                  <a:lnTo>
                    <a:pt x="680607" y="354020"/>
                  </a:lnTo>
                  <a:lnTo>
                    <a:pt x="666350" y="365368"/>
                  </a:lnTo>
                  <a:lnTo>
                    <a:pt x="653095" y="375695"/>
                  </a:lnTo>
                  <a:lnTo>
                    <a:pt x="640821" y="385001"/>
                  </a:lnTo>
                  <a:lnTo>
                    <a:pt x="629509" y="393286"/>
                  </a:lnTo>
                  <a:lnTo>
                    <a:pt x="676000" y="473074"/>
                  </a:lnTo>
                  <a:lnTo>
                    <a:pt x="692164" y="459017"/>
                  </a:lnTo>
                  <a:lnTo>
                    <a:pt x="741966" y="414647"/>
                  </a:lnTo>
                  <a:lnTo>
                    <a:pt x="825524" y="414647"/>
                  </a:lnTo>
                  <a:lnTo>
                    <a:pt x="825524" y="222401"/>
                  </a:lnTo>
                  <a:close/>
                </a:path>
                <a:path w="1234440" h="603885">
                  <a:moveTo>
                    <a:pt x="699245" y="88583"/>
                  </a:moveTo>
                  <a:lnTo>
                    <a:pt x="629509" y="126907"/>
                  </a:lnTo>
                  <a:lnTo>
                    <a:pt x="637997" y="142770"/>
                  </a:lnTo>
                  <a:lnTo>
                    <a:pt x="646498" y="158934"/>
                  </a:lnTo>
                  <a:lnTo>
                    <a:pt x="672299" y="209473"/>
                  </a:lnTo>
                  <a:lnTo>
                    <a:pt x="691706" y="252557"/>
                  </a:lnTo>
                  <a:lnTo>
                    <a:pt x="741966" y="222401"/>
                  </a:lnTo>
                  <a:lnTo>
                    <a:pt x="825524" y="222401"/>
                  </a:lnTo>
                  <a:lnTo>
                    <a:pt x="825524" y="161461"/>
                  </a:lnTo>
                  <a:lnTo>
                    <a:pt x="741966" y="161461"/>
                  </a:lnTo>
                  <a:lnTo>
                    <a:pt x="736682" y="152115"/>
                  </a:lnTo>
                  <a:lnTo>
                    <a:pt x="731292" y="142690"/>
                  </a:lnTo>
                  <a:lnTo>
                    <a:pt x="725917" y="133425"/>
                  </a:lnTo>
                  <a:lnTo>
                    <a:pt x="714898" y="114793"/>
                  </a:lnTo>
                  <a:lnTo>
                    <a:pt x="704332" y="97045"/>
                  </a:lnTo>
                  <a:lnTo>
                    <a:pt x="699245" y="88583"/>
                  </a:lnTo>
                  <a:close/>
                </a:path>
                <a:path w="1234440" h="603885">
                  <a:moveTo>
                    <a:pt x="825524" y="5654"/>
                  </a:moveTo>
                  <a:lnTo>
                    <a:pt x="741966" y="5654"/>
                  </a:lnTo>
                  <a:lnTo>
                    <a:pt x="741966" y="161461"/>
                  </a:lnTo>
                  <a:lnTo>
                    <a:pt x="825524" y="161461"/>
                  </a:lnTo>
                  <a:lnTo>
                    <a:pt x="825524" y="5654"/>
                  </a:lnTo>
                  <a:close/>
                </a:path>
                <a:path w="1234440" h="603885">
                  <a:moveTo>
                    <a:pt x="422118" y="475482"/>
                  </a:moveTo>
                  <a:lnTo>
                    <a:pt x="302189" y="475482"/>
                  </a:lnTo>
                  <a:lnTo>
                    <a:pt x="321963" y="502142"/>
                  </a:lnTo>
                  <a:lnTo>
                    <a:pt x="369952" y="545763"/>
                  </a:lnTo>
                  <a:lnTo>
                    <a:pt x="430009" y="576744"/>
                  </a:lnTo>
                  <a:lnTo>
                    <a:pt x="506728" y="597205"/>
                  </a:lnTo>
                  <a:lnTo>
                    <a:pt x="551606" y="603646"/>
                  </a:lnTo>
                  <a:lnTo>
                    <a:pt x="556535" y="593262"/>
                  </a:lnTo>
                  <a:lnTo>
                    <a:pt x="562221" y="582377"/>
                  </a:lnTo>
                  <a:lnTo>
                    <a:pt x="583514" y="547560"/>
                  </a:lnTo>
                  <a:lnTo>
                    <a:pt x="606264" y="518832"/>
                  </a:lnTo>
                  <a:lnTo>
                    <a:pt x="571240" y="516356"/>
                  </a:lnTo>
                  <a:lnTo>
                    <a:pt x="509243" y="507361"/>
                  </a:lnTo>
                  <a:lnTo>
                    <a:pt x="457844" y="492794"/>
                  </a:lnTo>
                  <a:lnTo>
                    <a:pt x="435706" y="483165"/>
                  </a:lnTo>
                  <a:lnTo>
                    <a:pt x="422118" y="475482"/>
                  </a:lnTo>
                  <a:close/>
                </a:path>
                <a:path w="1234440" h="603885">
                  <a:moveTo>
                    <a:pt x="398312" y="459148"/>
                  </a:moveTo>
                  <a:lnTo>
                    <a:pt x="195386" y="459148"/>
                  </a:lnTo>
                  <a:lnTo>
                    <a:pt x="182095" y="469278"/>
                  </a:lnTo>
                  <a:lnTo>
                    <a:pt x="165937" y="478624"/>
                  </a:lnTo>
                  <a:lnTo>
                    <a:pt x="125022" y="494958"/>
                  </a:lnTo>
                  <a:lnTo>
                    <a:pt x="70442" y="508466"/>
                  </a:lnTo>
                  <a:lnTo>
                    <a:pt x="0" y="519460"/>
                  </a:lnTo>
                  <a:lnTo>
                    <a:pt x="6869" y="527940"/>
                  </a:lnTo>
                  <a:lnTo>
                    <a:pt x="33052" y="570442"/>
                  </a:lnTo>
                  <a:lnTo>
                    <a:pt x="45862" y="601761"/>
                  </a:lnTo>
                  <a:lnTo>
                    <a:pt x="98673" y="591811"/>
                  </a:lnTo>
                  <a:lnTo>
                    <a:pt x="144956" y="580191"/>
                  </a:lnTo>
                  <a:lnTo>
                    <a:pt x="184701" y="566923"/>
                  </a:lnTo>
                  <a:lnTo>
                    <a:pt x="245602" y="535515"/>
                  </a:lnTo>
                  <a:lnTo>
                    <a:pt x="287738" y="497234"/>
                  </a:lnTo>
                  <a:lnTo>
                    <a:pt x="302189" y="475482"/>
                  </a:lnTo>
                  <a:lnTo>
                    <a:pt x="422118" y="475482"/>
                  </a:lnTo>
                  <a:lnTo>
                    <a:pt x="415865" y="471947"/>
                  </a:lnTo>
                  <a:lnTo>
                    <a:pt x="398312" y="459148"/>
                  </a:lnTo>
                  <a:close/>
                </a:path>
                <a:path w="1234440" h="603885">
                  <a:moveTo>
                    <a:pt x="576108" y="378208"/>
                  </a:moveTo>
                  <a:lnTo>
                    <a:pt x="35810" y="378208"/>
                  </a:lnTo>
                  <a:lnTo>
                    <a:pt x="35810" y="459148"/>
                  </a:lnTo>
                  <a:lnTo>
                    <a:pt x="576108" y="459148"/>
                  </a:lnTo>
                  <a:lnTo>
                    <a:pt x="576108" y="378208"/>
                  </a:lnTo>
                  <a:close/>
                </a:path>
                <a:path w="1234440" h="603885">
                  <a:moveTo>
                    <a:pt x="335487" y="354858"/>
                  </a:moveTo>
                  <a:lnTo>
                    <a:pt x="238736" y="354858"/>
                  </a:lnTo>
                  <a:lnTo>
                    <a:pt x="238107" y="358941"/>
                  </a:lnTo>
                  <a:lnTo>
                    <a:pt x="237584" y="362920"/>
                  </a:lnTo>
                  <a:lnTo>
                    <a:pt x="236746" y="370669"/>
                  </a:lnTo>
                  <a:lnTo>
                    <a:pt x="236223" y="374438"/>
                  </a:lnTo>
                  <a:lnTo>
                    <a:pt x="235594" y="378208"/>
                  </a:lnTo>
                  <a:lnTo>
                    <a:pt x="332345" y="378208"/>
                  </a:lnTo>
                  <a:lnTo>
                    <a:pt x="332974" y="374438"/>
                  </a:lnTo>
                  <a:lnTo>
                    <a:pt x="333497" y="370669"/>
                  </a:lnTo>
                  <a:lnTo>
                    <a:pt x="334335" y="362920"/>
                  </a:lnTo>
                  <a:lnTo>
                    <a:pt x="334858" y="358941"/>
                  </a:lnTo>
                  <a:lnTo>
                    <a:pt x="335487" y="354858"/>
                  </a:lnTo>
                  <a:close/>
                </a:path>
                <a:path w="1234440" h="603885">
                  <a:moveTo>
                    <a:pt x="592442" y="275803"/>
                  </a:moveTo>
                  <a:lnTo>
                    <a:pt x="15078" y="275803"/>
                  </a:lnTo>
                  <a:lnTo>
                    <a:pt x="15078" y="354858"/>
                  </a:lnTo>
                  <a:lnTo>
                    <a:pt x="592442" y="354858"/>
                  </a:lnTo>
                  <a:lnTo>
                    <a:pt x="592442" y="275803"/>
                  </a:lnTo>
                  <a:close/>
                </a:path>
                <a:path w="1234440" h="603885">
                  <a:moveTo>
                    <a:pt x="346167" y="253709"/>
                  </a:moveTo>
                  <a:lnTo>
                    <a:pt x="251929" y="253709"/>
                  </a:lnTo>
                  <a:lnTo>
                    <a:pt x="251929" y="275803"/>
                  </a:lnTo>
                  <a:lnTo>
                    <a:pt x="346167" y="275803"/>
                  </a:lnTo>
                  <a:lnTo>
                    <a:pt x="346167" y="253709"/>
                  </a:lnTo>
                  <a:close/>
                </a:path>
                <a:path w="1234440" h="603885">
                  <a:moveTo>
                    <a:pt x="534643" y="177795"/>
                  </a:moveTo>
                  <a:lnTo>
                    <a:pt x="70364" y="177795"/>
                  </a:lnTo>
                  <a:lnTo>
                    <a:pt x="70364" y="253709"/>
                  </a:lnTo>
                  <a:lnTo>
                    <a:pt x="534643" y="253709"/>
                  </a:lnTo>
                  <a:lnTo>
                    <a:pt x="534643" y="177795"/>
                  </a:lnTo>
                  <a:close/>
                </a:path>
                <a:path w="1234440" h="603885">
                  <a:moveTo>
                    <a:pt x="346167" y="156958"/>
                  </a:moveTo>
                  <a:lnTo>
                    <a:pt x="251929" y="156958"/>
                  </a:lnTo>
                  <a:lnTo>
                    <a:pt x="251929" y="177795"/>
                  </a:lnTo>
                  <a:lnTo>
                    <a:pt x="346167" y="177795"/>
                  </a:lnTo>
                  <a:lnTo>
                    <a:pt x="346167" y="156958"/>
                  </a:lnTo>
                  <a:close/>
                </a:path>
                <a:path w="1234440" h="603885">
                  <a:moveTo>
                    <a:pt x="557888" y="77275"/>
                  </a:moveTo>
                  <a:lnTo>
                    <a:pt x="42721" y="77275"/>
                  </a:lnTo>
                  <a:lnTo>
                    <a:pt x="42721" y="156958"/>
                  </a:lnTo>
                  <a:lnTo>
                    <a:pt x="557888" y="156958"/>
                  </a:lnTo>
                  <a:lnTo>
                    <a:pt x="557888" y="77275"/>
                  </a:lnTo>
                  <a:close/>
                </a:path>
                <a:path w="1234440" h="603885">
                  <a:moveTo>
                    <a:pt x="199784" y="0"/>
                  </a:moveTo>
                  <a:lnTo>
                    <a:pt x="118111" y="31412"/>
                  </a:lnTo>
                  <a:lnTo>
                    <a:pt x="121920" y="36556"/>
                  </a:lnTo>
                  <a:lnTo>
                    <a:pt x="125650" y="41935"/>
                  </a:lnTo>
                  <a:lnTo>
                    <a:pt x="145754" y="77275"/>
                  </a:lnTo>
                  <a:lnTo>
                    <a:pt x="226799" y="77275"/>
                  </a:lnTo>
                  <a:lnTo>
                    <a:pt x="243133" y="70364"/>
                  </a:lnTo>
                  <a:lnTo>
                    <a:pt x="239794" y="62157"/>
                  </a:lnTo>
                  <a:lnTo>
                    <a:pt x="235655" y="53401"/>
                  </a:lnTo>
                  <a:lnTo>
                    <a:pt x="213200" y="16805"/>
                  </a:lnTo>
                  <a:lnTo>
                    <a:pt x="206634" y="8206"/>
                  </a:lnTo>
                  <a:lnTo>
                    <a:pt x="199784" y="0"/>
                  </a:lnTo>
                  <a:close/>
                </a:path>
                <a:path w="1234440" h="603885">
                  <a:moveTo>
                    <a:pt x="389516" y="0"/>
                  </a:moveTo>
                  <a:lnTo>
                    <a:pt x="371507" y="38846"/>
                  </a:lnTo>
                  <a:lnTo>
                    <a:pt x="349308" y="77275"/>
                  </a:lnTo>
                  <a:lnTo>
                    <a:pt x="451713" y="77275"/>
                  </a:lnTo>
                  <a:lnTo>
                    <a:pt x="474787" y="44566"/>
                  </a:lnTo>
                  <a:lnTo>
                    <a:pt x="488780" y="23245"/>
                  </a:lnTo>
                  <a:lnTo>
                    <a:pt x="38951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434442" y="5611033"/>
              <a:ext cx="138215" cy="18470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60231" y="5379103"/>
              <a:ext cx="1259019" cy="62950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543160" y="6067626"/>
              <a:ext cx="1196089" cy="64190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547349" y="6072171"/>
              <a:ext cx="1153795" cy="600075"/>
            </a:xfrm>
            <a:custGeom>
              <a:avLst/>
              <a:gdLst/>
              <a:ahLst/>
              <a:cxnLst/>
              <a:rect l="l" t="t" r="r" b="b"/>
              <a:pathLst>
                <a:path w="1153794" h="600075">
                  <a:moveTo>
                    <a:pt x="453598" y="38951"/>
                  </a:moveTo>
                  <a:lnTo>
                    <a:pt x="0" y="38951"/>
                  </a:lnTo>
                  <a:lnTo>
                    <a:pt x="0" y="593070"/>
                  </a:lnTo>
                  <a:lnTo>
                    <a:pt x="94237" y="593070"/>
                  </a:lnTo>
                  <a:lnTo>
                    <a:pt x="94237" y="551606"/>
                  </a:lnTo>
                  <a:lnTo>
                    <a:pt x="453598" y="551606"/>
                  </a:lnTo>
                  <a:lnTo>
                    <a:pt x="453598" y="459253"/>
                  </a:lnTo>
                  <a:lnTo>
                    <a:pt x="94237" y="459253"/>
                  </a:lnTo>
                  <a:lnTo>
                    <a:pt x="94237" y="336743"/>
                  </a:lnTo>
                  <a:lnTo>
                    <a:pt x="453598" y="336743"/>
                  </a:lnTo>
                  <a:lnTo>
                    <a:pt x="453598" y="246275"/>
                  </a:lnTo>
                  <a:lnTo>
                    <a:pt x="94237" y="246275"/>
                  </a:lnTo>
                  <a:lnTo>
                    <a:pt x="94237" y="131304"/>
                  </a:lnTo>
                  <a:lnTo>
                    <a:pt x="453598" y="131304"/>
                  </a:lnTo>
                  <a:lnTo>
                    <a:pt x="453598" y="38951"/>
                  </a:lnTo>
                  <a:close/>
                </a:path>
                <a:path w="1153794" h="600075">
                  <a:moveTo>
                    <a:pt x="453598" y="551606"/>
                  </a:moveTo>
                  <a:lnTo>
                    <a:pt x="354963" y="551606"/>
                  </a:lnTo>
                  <a:lnTo>
                    <a:pt x="354963" y="593070"/>
                  </a:lnTo>
                  <a:lnTo>
                    <a:pt x="453598" y="593070"/>
                  </a:lnTo>
                  <a:lnTo>
                    <a:pt x="453598" y="551606"/>
                  </a:lnTo>
                  <a:close/>
                </a:path>
                <a:path w="1153794" h="600075">
                  <a:moveTo>
                    <a:pt x="453598" y="336743"/>
                  </a:moveTo>
                  <a:lnTo>
                    <a:pt x="354963" y="336743"/>
                  </a:lnTo>
                  <a:lnTo>
                    <a:pt x="354963" y="459253"/>
                  </a:lnTo>
                  <a:lnTo>
                    <a:pt x="453598" y="459253"/>
                  </a:lnTo>
                  <a:lnTo>
                    <a:pt x="453598" y="336743"/>
                  </a:lnTo>
                  <a:close/>
                </a:path>
                <a:path w="1153794" h="600075">
                  <a:moveTo>
                    <a:pt x="453598" y="131304"/>
                  </a:moveTo>
                  <a:lnTo>
                    <a:pt x="354963" y="131304"/>
                  </a:lnTo>
                  <a:lnTo>
                    <a:pt x="354963" y="246275"/>
                  </a:lnTo>
                  <a:lnTo>
                    <a:pt x="453598" y="246275"/>
                  </a:lnTo>
                  <a:lnTo>
                    <a:pt x="453598" y="131304"/>
                  </a:lnTo>
                  <a:close/>
                </a:path>
                <a:path w="1153794" h="600075">
                  <a:moveTo>
                    <a:pt x="740710" y="286483"/>
                  </a:moveTo>
                  <a:lnTo>
                    <a:pt x="643959" y="286483"/>
                  </a:lnTo>
                  <a:lnTo>
                    <a:pt x="643959" y="599981"/>
                  </a:lnTo>
                  <a:lnTo>
                    <a:pt x="740710" y="599981"/>
                  </a:lnTo>
                  <a:lnTo>
                    <a:pt x="740710" y="397055"/>
                  </a:lnTo>
                  <a:lnTo>
                    <a:pt x="948033" y="397055"/>
                  </a:lnTo>
                  <a:lnTo>
                    <a:pt x="948033" y="366899"/>
                  </a:lnTo>
                  <a:lnTo>
                    <a:pt x="740710" y="366899"/>
                  </a:lnTo>
                  <a:lnTo>
                    <a:pt x="740710" y="286483"/>
                  </a:lnTo>
                  <a:close/>
                </a:path>
                <a:path w="1153794" h="600075">
                  <a:moveTo>
                    <a:pt x="948033" y="414647"/>
                  </a:moveTo>
                  <a:lnTo>
                    <a:pt x="848769" y="414647"/>
                  </a:lnTo>
                  <a:lnTo>
                    <a:pt x="848805" y="455483"/>
                  </a:lnTo>
                  <a:lnTo>
                    <a:pt x="853874" y="519120"/>
                  </a:lnTo>
                  <a:lnTo>
                    <a:pt x="871387" y="560925"/>
                  </a:lnTo>
                  <a:lnTo>
                    <a:pt x="904998" y="583241"/>
                  </a:lnTo>
                  <a:lnTo>
                    <a:pt x="958086" y="589929"/>
                  </a:lnTo>
                  <a:lnTo>
                    <a:pt x="1039758" y="589929"/>
                  </a:lnTo>
                  <a:lnTo>
                    <a:pt x="1090398" y="580270"/>
                  </a:lnTo>
                  <a:lnTo>
                    <a:pt x="1123525" y="549721"/>
                  </a:lnTo>
                  <a:lnTo>
                    <a:pt x="1142105" y="499356"/>
                  </a:lnTo>
                  <a:lnTo>
                    <a:pt x="962274" y="499356"/>
                  </a:lnTo>
                  <a:lnTo>
                    <a:pt x="955258" y="496948"/>
                  </a:lnTo>
                  <a:lnTo>
                    <a:pt x="952117" y="491503"/>
                  </a:lnTo>
                  <a:lnTo>
                    <a:pt x="950154" y="486184"/>
                  </a:lnTo>
                  <a:lnTo>
                    <a:pt x="948819" y="478401"/>
                  </a:lnTo>
                  <a:lnTo>
                    <a:pt x="948112" y="468164"/>
                  </a:lnTo>
                  <a:lnTo>
                    <a:pt x="948033" y="414647"/>
                  </a:lnTo>
                  <a:close/>
                </a:path>
                <a:path w="1153794" h="600075">
                  <a:moveTo>
                    <a:pt x="1029706" y="498832"/>
                  </a:moveTo>
                  <a:lnTo>
                    <a:pt x="973164" y="498832"/>
                  </a:lnTo>
                  <a:lnTo>
                    <a:pt x="962274" y="499356"/>
                  </a:lnTo>
                  <a:lnTo>
                    <a:pt x="1142105" y="499356"/>
                  </a:lnTo>
                  <a:lnTo>
                    <a:pt x="1142165" y="499147"/>
                  </a:lnTo>
                  <a:lnTo>
                    <a:pt x="1037769" y="499147"/>
                  </a:lnTo>
                  <a:lnTo>
                    <a:pt x="1029706" y="498832"/>
                  </a:lnTo>
                  <a:close/>
                </a:path>
                <a:path w="1153794" h="600075">
                  <a:moveTo>
                    <a:pt x="1063004" y="372554"/>
                  </a:moveTo>
                  <a:lnTo>
                    <a:pt x="1060713" y="417199"/>
                  </a:lnTo>
                  <a:lnTo>
                    <a:pt x="1056103" y="463202"/>
                  </a:lnTo>
                  <a:lnTo>
                    <a:pt x="1037769" y="499147"/>
                  </a:lnTo>
                  <a:lnTo>
                    <a:pt x="1142165" y="499147"/>
                  </a:lnTo>
                  <a:lnTo>
                    <a:pt x="1143146" y="495691"/>
                  </a:lnTo>
                  <a:lnTo>
                    <a:pt x="1149470" y="459076"/>
                  </a:lnTo>
                  <a:lnTo>
                    <a:pt x="1153472" y="415903"/>
                  </a:lnTo>
                  <a:lnTo>
                    <a:pt x="1142794" y="412862"/>
                  </a:lnTo>
                  <a:lnTo>
                    <a:pt x="1131496" y="408927"/>
                  </a:lnTo>
                  <a:lnTo>
                    <a:pt x="1094735" y="392211"/>
                  </a:lnTo>
                  <a:lnTo>
                    <a:pt x="1072704" y="379289"/>
                  </a:lnTo>
                  <a:lnTo>
                    <a:pt x="1063004" y="372554"/>
                  </a:lnTo>
                  <a:close/>
                </a:path>
                <a:path w="1153794" h="600075">
                  <a:moveTo>
                    <a:pt x="948033" y="397055"/>
                  </a:moveTo>
                  <a:lnTo>
                    <a:pt x="740710" y="397055"/>
                  </a:lnTo>
                  <a:lnTo>
                    <a:pt x="747383" y="403533"/>
                  </a:lnTo>
                  <a:lnTo>
                    <a:pt x="753890" y="410079"/>
                  </a:lnTo>
                  <a:lnTo>
                    <a:pt x="781957" y="441817"/>
                  </a:lnTo>
                  <a:lnTo>
                    <a:pt x="785944" y="447316"/>
                  </a:lnTo>
                  <a:lnTo>
                    <a:pt x="801474" y="440032"/>
                  </a:lnTo>
                  <a:lnTo>
                    <a:pt x="817121" y="432159"/>
                  </a:lnTo>
                  <a:lnTo>
                    <a:pt x="832886" y="423697"/>
                  </a:lnTo>
                  <a:lnTo>
                    <a:pt x="848769" y="414647"/>
                  </a:lnTo>
                  <a:lnTo>
                    <a:pt x="948033" y="414647"/>
                  </a:lnTo>
                  <a:lnTo>
                    <a:pt x="948033" y="397055"/>
                  </a:lnTo>
                  <a:close/>
                </a:path>
                <a:path w="1153794" h="600075">
                  <a:moveTo>
                    <a:pt x="948033" y="11936"/>
                  </a:moveTo>
                  <a:lnTo>
                    <a:pt x="848769" y="11936"/>
                  </a:lnTo>
                  <a:lnTo>
                    <a:pt x="848769" y="301561"/>
                  </a:lnTo>
                  <a:lnTo>
                    <a:pt x="835108" y="311240"/>
                  </a:lnTo>
                  <a:lnTo>
                    <a:pt x="794321" y="337686"/>
                  </a:lnTo>
                  <a:lnTo>
                    <a:pt x="753961" y="360258"/>
                  </a:lnTo>
                  <a:lnTo>
                    <a:pt x="740710" y="366899"/>
                  </a:lnTo>
                  <a:lnTo>
                    <a:pt x="948033" y="366899"/>
                  </a:lnTo>
                  <a:lnTo>
                    <a:pt x="948033" y="347423"/>
                  </a:lnTo>
                  <a:lnTo>
                    <a:pt x="975106" y="325768"/>
                  </a:lnTo>
                  <a:lnTo>
                    <a:pt x="1001815" y="302896"/>
                  </a:lnTo>
                  <a:lnTo>
                    <a:pt x="1028150" y="278806"/>
                  </a:lnTo>
                  <a:lnTo>
                    <a:pt x="1054104" y="253500"/>
                  </a:lnTo>
                  <a:lnTo>
                    <a:pt x="1079491" y="226956"/>
                  </a:lnTo>
                  <a:lnTo>
                    <a:pt x="1086866" y="218632"/>
                  </a:lnTo>
                  <a:lnTo>
                    <a:pt x="948033" y="218632"/>
                  </a:lnTo>
                  <a:lnTo>
                    <a:pt x="948033" y="11936"/>
                  </a:lnTo>
                  <a:close/>
                </a:path>
                <a:path w="1153794" h="600075">
                  <a:moveTo>
                    <a:pt x="708041" y="0"/>
                  </a:moveTo>
                  <a:lnTo>
                    <a:pt x="678120" y="64840"/>
                  </a:lnTo>
                  <a:lnTo>
                    <a:pt x="640818" y="126383"/>
                  </a:lnTo>
                  <a:lnTo>
                    <a:pt x="598332" y="181617"/>
                  </a:lnTo>
                  <a:lnTo>
                    <a:pt x="552862" y="227427"/>
                  </a:lnTo>
                  <a:lnTo>
                    <a:pt x="557555" y="233551"/>
                  </a:lnTo>
                  <a:lnTo>
                    <a:pt x="578918" y="265410"/>
                  </a:lnTo>
                  <a:lnTo>
                    <a:pt x="599662" y="300535"/>
                  </a:lnTo>
                  <a:lnTo>
                    <a:pt x="610662" y="321665"/>
                  </a:lnTo>
                  <a:lnTo>
                    <a:pt x="616316" y="316220"/>
                  </a:lnTo>
                  <a:lnTo>
                    <a:pt x="621865" y="310671"/>
                  </a:lnTo>
                  <a:lnTo>
                    <a:pt x="627310" y="304702"/>
                  </a:lnTo>
                  <a:lnTo>
                    <a:pt x="632755" y="298839"/>
                  </a:lnTo>
                  <a:lnTo>
                    <a:pt x="638305" y="292765"/>
                  </a:lnTo>
                  <a:lnTo>
                    <a:pt x="643959" y="286483"/>
                  </a:lnTo>
                  <a:lnTo>
                    <a:pt x="740710" y="286483"/>
                  </a:lnTo>
                  <a:lnTo>
                    <a:pt x="740710" y="150152"/>
                  </a:lnTo>
                  <a:lnTo>
                    <a:pt x="749288" y="135391"/>
                  </a:lnTo>
                  <a:lnTo>
                    <a:pt x="757581" y="120493"/>
                  </a:lnTo>
                  <a:lnTo>
                    <a:pt x="780658" y="75169"/>
                  </a:lnTo>
                  <a:lnTo>
                    <a:pt x="801022" y="30156"/>
                  </a:lnTo>
                  <a:lnTo>
                    <a:pt x="708041" y="0"/>
                  </a:lnTo>
                  <a:close/>
                </a:path>
                <a:path w="1153794" h="600075">
                  <a:moveTo>
                    <a:pt x="1063004" y="79788"/>
                  </a:moveTo>
                  <a:lnTo>
                    <a:pt x="1037245" y="117090"/>
                  </a:lnTo>
                  <a:lnTo>
                    <a:pt x="1009288" y="152665"/>
                  </a:lnTo>
                  <a:lnTo>
                    <a:pt x="979446" y="186551"/>
                  </a:lnTo>
                  <a:lnTo>
                    <a:pt x="948033" y="218632"/>
                  </a:lnTo>
                  <a:lnTo>
                    <a:pt x="1086866" y="218632"/>
                  </a:lnTo>
                  <a:lnTo>
                    <a:pt x="1103984" y="199313"/>
                  </a:lnTo>
                  <a:lnTo>
                    <a:pt x="1127594" y="170570"/>
                  </a:lnTo>
                  <a:lnTo>
                    <a:pt x="1150331" y="140728"/>
                  </a:lnTo>
                  <a:lnTo>
                    <a:pt x="1063004" y="7978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641587" y="6203475"/>
              <a:ext cx="260985" cy="328295"/>
            </a:xfrm>
            <a:custGeom>
              <a:avLst/>
              <a:gdLst/>
              <a:ahLst/>
              <a:cxnLst/>
              <a:rect l="l" t="t" r="r" b="b"/>
              <a:pathLst>
                <a:path w="260984" h="328295">
                  <a:moveTo>
                    <a:pt x="0" y="205438"/>
                  </a:moveTo>
                  <a:lnTo>
                    <a:pt x="0" y="327948"/>
                  </a:lnTo>
                  <a:lnTo>
                    <a:pt x="260725" y="327948"/>
                  </a:lnTo>
                  <a:lnTo>
                    <a:pt x="260725" y="205438"/>
                  </a:lnTo>
                  <a:lnTo>
                    <a:pt x="0" y="205438"/>
                  </a:lnTo>
                  <a:close/>
                </a:path>
                <a:path w="260984" h="328295">
                  <a:moveTo>
                    <a:pt x="0" y="0"/>
                  </a:moveTo>
                  <a:lnTo>
                    <a:pt x="0" y="114970"/>
                  </a:lnTo>
                  <a:lnTo>
                    <a:pt x="260725" y="114970"/>
                  </a:lnTo>
                  <a:lnTo>
                    <a:pt x="260725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534365" y="6060129"/>
              <a:ext cx="1178602" cy="624483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1835546" y="7517258"/>
            <a:ext cx="2553970" cy="2553970"/>
            <a:chOff x="1835546" y="7517258"/>
            <a:chExt cx="2553970" cy="2553970"/>
          </a:xfrm>
        </p:grpSpPr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6017" y="7527729"/>
              <a:ext cx="2524936" cy="252493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84601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71242" y="8423649"/>
              <a:ext cx="1890832" cy="64445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64122" y="8416079"/>
              <a:ext cx="1871775" cy="625740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4641743" y="7517258"/>
            <a:ext cx="2553970" cy="2553970"/>
            <a:chOff x="4641743" y="7517258"/>
            <a:chExt cx="2553970" cy="2553970"/>
          </a:xfrm>
        </p:grpSpPr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52214" y="7527729"/>
              <a:ext cx="2532802" cy="253280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652214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94917" y="7748926"/>
              <a:ext cx="1280275" cy="63940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350565" y="214862"/>
                  </a:moveTo>
                  <a:lnTo>
                    <a:pt x="255070" y="214862"/>
                  </a:lnTo>
                  <a:lnTo>
                    <a:pt x="255070" y="596840"/>
                  </a:lnTo>
                  <a:lnTo>
                    <a:pt x="350565" y="596840"/>
                  </a:lnTo>
                  <a:lnTo>
                    <a:pt x="350565" y="214862"/>
                  </a:lnTo>
                  <a:close/>
                </a:path>
                <a:path w="1237615" h="597534">
                  <a:moveTo>
                    <a:pt x="452571" y="141356"/>
                  </a:moveTo>
                  <a:lnTo>
                    <a:pt x="307215" y="141356"/>
                  </a:lnTo>
                  <a:lnTo>
                    <a:pt x="345540" y="176715"/>
                  </a:lnTo>
                  <a:lnTo>
                    <a:pt x="381205" y="207402"/>
                  </a:lnTo>
                  <a:lnTo>
                    <a:pt x="414220" y="233415"/>
                  </a:lnTo>
                  <a:lnTo>
                    <a:pt x="472647" y="272529"/>
                  </a:lnTo>
                  <a:lnTo>
                    <a:pt x="522708" y="300300"/>
                  </a:lnTo>
                  <a:lnTo>
                    <a:pt x="544695" y="310357"/>
                  </a:lnTo>
                  <a:lnTo>
                    <a:pt x="550671" y="298441"/>
                  </a:lnTo>
                  <a:lnTo>
                    <a:pt x="557522" y="286588"/>
                  </a:lnTo>
                  <a:lnTo>
                    <a:pt x="583382" y="251335"/>
                  </a:lnTo>
                  <a:lnTo>
                    <a:pt x="611918" y="222401"/>
                  </a:lnTo>
                  <a:lnTo>
                    <a:pt x="588435" y="214664"/>
                  </a:lnTo>
                  <a:lnTo>
                    <a:pt x="562744" y="204169"/>
                  </a:lnTo>
                  <a:lnTo>
                    <a:pt x="534834" y="190905"/>
                  </a:lnTo>
                  <a:lnTo>
                    <a:pt x="504696" y="174863"/>
                  </a:lnTo>
                  <a:lnTo>
                    <a:pt x="472475" y="155252"/>
                  </a:lnTo>
                  <a:lnTo>
                    <a:pt x="452571" y="1413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273504" y="38678"/>
                  </a:lnTo>
                  <a:lnTo>
                    <a:pt x="243042" y="73989"/>
                  </a:lnTo>
                  <a:lnTo>
                    <a:pt x="208908" y="105944"/>
                  </a:lnTo>
                  <a:lnTo>
                    <a:pt x="171094" y="134550"/>
                  </a:lnTo>
                  <a:lnTo>
                    <a:pt x="130711" y="160052"/>
                  </a:lnTo>
                  <a:lnTo>
                    <a:pt x="88727" y="182677"/>
                  </a:lnTo>
                  <a:lnTo>
                    <a:pt x="45154" y="202416"/>
                  </a:lnTo>
                  <a:lnTo>
                    <a:pt x="0" y="219260"/>
                  </a:lnTo>
                  <a:lnTo>
                    <a:pt x="9780" y="229250"/>
                  </a:lnTo>
                  <a:lnTo>
                    <a:pt x="37904" y="263028"/>
                  </a:lnTo>
                  <a:lnTo>
                    <a:pt x="61176" y="298482"/>
                  </a:lnTo>
                  <a:lnTo>
                    <a:pt x="67223" y="309728"/>
                  </a:lnTo>
                  <a:lnTo>
                    <a:pt x="100108" y="294004"/>
                  </a:lnTo>
                  <a:lnTo>
                    <a:pt x="163875" y="258236"/>
                  </a:lnTo>
                  <a:lnTo>
                    <a:pt x="224757" y="216600"/>
                  </a:lnTo>
                  <a:lnTo>
                    <a:pt x="280986" y="168152"/>
                  </a:lnTo>
                  <a:lnTo>
                    <a:pt x="307215" y="141356"/>
                  </a:lnTo>
                  <a:lnTo>
                    <a:pt x="452571" y="141356"/>
                  </a:lnTo>
                  <a:lnTo>
                    <a:pt x="438154" y="131291"/>
                  </a:lnTo>
                  <a:lnTo>
                    <a:pt x="401712" y="102992"/>
                  </a:lnTo>
                  <a:lnTo>
                    <a:pt x="363130" y="70364"/>
                  </a:lnTo>
                  <a:lnTo>
                    <a:pt x="368175" y="62687"/>
                  </a:lnTo>
                  <a:lnTo>
                    <a:pt x="373103" y="54893"/>
                  </a:lnTo>
                  <a:lnTo>
                    <a:pt x="377913" y="46981"/>
                  </a:lnTo>
                  <a:lnTo>
                    <a:pt x="382606" y="38951"/>
                  </a:lnTo>
                  <a:lnTo>
                    <a:pt x="300304" y="0"/>
                  </a:lnTo>
                  <a:close/>
                </a:path>
                <a:path w="1237615" h="597534">
                  <a:moveTo>
                    <a:pt x="975677" y="1256"/>
                  </a:moveTo>
                  <a:lnTo>
                    <a:pt x="870130" y="1256"/>
                  </a:lnTo>
                  <a:lnTo>
                    <a:pt x="869934" y="24405"/>
                  </a:lnTo>
                  <a:lnTo>
                    <a:pt x="869345" y="50351"/>
                  </a:lnTo>
                  <a:lnTo>
                    <a:pt x="866989" y="110677"/>
                  </a:lnTo>
                  <a:lnTo>
                    <a:pt x="859594" y="178934"/>
                  </a:lnTo>
                  <a:lnTo>
                    <a:pt x="843953" y="251824"/>
                  </a:lnTo>
                  <a:lnTo>
                    <a:pt x="832189" y="289124"/>
                  </a:lnTo>
                  <a:lnTo>
                    <a:pt x="816676" y="325932"/>
                  </a:lnTo>
                  <a:lnTo>
                    <a:pt x="797393" y="362230"/>
                  </a:lnTo>
                  <a:lnTo>
                    <a:pt x="774321" y="397998"/>
                  </a:lnTo>
                  <a:lnTo>
                    <a:pt x="746619" y="432414"/>
                  </a:lnTo>
                  <a:lnTo>
                    <a:pt x="713459" y="464671"/>
                  </a:lnTo>
                  <a:lnTo>
                    <a:pt x="674842" y="494768"/>
                  </a:lnTo>
                  <a:lnTo>
                    <a:pt x="630766" y="522706"/>
                  </a:lnTo>
                  <a:lnTo>
                    <a:pt x="642331" y="530909"/>
                  </a:lnTo>
                  <a:lnTo>
                    <a:pt x="674534" y="558621"/>
                  </a:lnTo>
                  <a:lnTo>
                    <a:pt x="700641" y="587968"/>
                  </a:lnTo>
                  <a:lnTo>
                    <a:pt x="707413" y="597468"/>
                  </a:lnTo>
                  <a:lnTo>
                    <a:pt x="749779" y="568158"/>
                  </a:lnTo>
                  <a:lnTo>
                    <a:pt x="787659" y="536776"/>
                  </a:lnTo>
                  <a:lnTo>
                    <a:pt x="821043" y="503333"/>
                  </a:lnTo>
                  <a:lnTo>
                    <a:pt x="849921" y="467839"/>
                  </a:lnTo>
                  <a:lnTo>
                    <a:pt x="874793" y="431006"/>
                  </a:lnTo>
                  <a:lnTo>
                    <a:pt x="896307" y="393535"/>
                  </a:lnTo>
                  <a:lnTo>
                    <a:pt x="914445" y="355416"/>
                  </a:lnTo>
                  <a:lnTo>
                    <a:pt x="929186" y="316639"/>
                  </a:lnTo>
                  <a:lnTo>
                    <a:pt x="1030753" y="316639"/>
                  </a:lnTo>
                  <a:lnTo>
                    <a:pt x="1012793" y="277584"/>
                  </a:lnTo>
                  <a:lnTo>
                    <a:pt x="992761" y="220914"/>
                  </a:lnTo>
                  <a:lnTo>
                    <a:pt x="980251" y="168371"/>
                  </a:lnTo>
                  <a:lnTo>
                    <a:pt x="972712" y="124551"/>
                  </a:lnTo>
                  <a:lnTo>
                    <a:pt x="970651" y="106174"/>
                  </a:lnTo>
                  <a:lnTo>
                    <a:pt x="971750" y="91270"/>
                  </a:lnTo>
                  <a:lnTo>
                    <a:pt x="972692" y="76856"/>
                  </a:lnTo>
                  <a:lnTo>
                    <a:pt x="974616" y="36507"/>
                  </a:lnTo>
                  <a:lnTo>
                    <a:pt x="975402" y="12404"/>
                  </a:lnTo>
                  <a:lnTo>
                    <a:pt x="975677" y="1256"/>
                  </a:lnTo>
                  <a:close/>
                </a:path>
                <a:path w="1237615" h="597534">
                  <a:moveTo>
                    <a:pt x="1030753" y="316639"/>
                  </a:moveTo>
                  <a:lnTo>
                    <a:pt x="929186" y="316639"/>
                  </a:lnTo>
                  <a:lnTo>
                    <a:pt x="939393" y="342456"/>
                  </a:lnTo>
                  <a:lnTo>
                    <a:pt x="964481" y="393973"/>
                  </a:lnTo>
                  <a:lnTo>
                    <a:pt x="995889" y="444942"/>
                  </a:lnTo>
                  <a:lnTo>
                    <a:pt x="1034912" y="493046"/>
                  </a:lnTo>
                  <a:lnTo>
                    <a:pt x="1081930" y="537558"/>
                  </a:lnTo>
                  <a:lnTo>
                    <a:pt x="1138159" y="576124"/>
                  </a:lnTo>
                  <a:lnTo>
                    <a:pt x="1169807" y="593070"/>
                  </a:lnTo>
                  <a:lnTo>
                    <a:pt x="1175383" y="583079"/>
                  </a:lnTo>
                  <a:lnTo>
                    <a:pt x="1181901" y="572901"/>
                  </a:lnTo>
                  <a:lnTo>
                    <a:pt x="1206874" y="541696"/>
                  </a:lnTo>
                  <a:lnTo>
                    <a:pt x="1237030" y="513911"/>
                  </a:lnTo>
                  <a:lnTo>
                    <a:pt x="1198451" y="494140"/>
                  </a:lnTo>
                  <a:lnTo>
                    <a:pt x="1163603" y="472210"/>
                  </a:lnTo>
                  <a:lnTo>
                    <a:pt x="1132485" y="448121"/>
                  </a:lnTo>
                  <a:lnTo>
                    <a:pt x="1080947" y="394209"/>
                  </a:lnTo>
                  <a:lnTo>
                    <a:pt x="1041324" y="336881"/>
                  </a:lnTo>
                  <a:lnTo>
                    <a:pt x="1030753" y="31663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299524" y="7753167"/>
              <a:ext cx="1237615" cy="597535"/>
            </a:xfrm>
            <a:custGeom>
              <a:avLst/>
              <a:gdLst/>
              <a:ahLst/>
              <a:cxnLst/>
              <a:rect l="l" t="t" r="r" b="b"/>
              <a:pathLst>
                <a:path w="1237615" h="597534">
                  <a:moveTo>
                    <a:pt x="255070" y="214862"/>
                  </a:moveTo>
                  <a:lnTo>
                    <a:pt x="350565" y="214862"/>
                  </a:lnTo>
                  <a:lnTo>
                    <a:pt x="350565" y="596840"/>
                  </a:lnTo>
                  <a:lnTo>
                    <a:pt x="255070" y="596840"/>
                  </a:lnTo>
                  <a:lnTo>
                    <a:pt x="255070" y="214862"/>
                  </a:lnTo>
                  <a:close/>
                </a:path>
                <a:path w="1237615" h="597534">
                  <a:moveTo>
                    <a:pt x="870130" y="1256"/>
                  </a:moveTo>
                  <a:lnTo>
                    <a:pt x="975677" y="1256"/>
                  </a:lnTo>
                  <a:lnTo>
                    <a:pt x="975402" y="12404"/>
                  </a:lnTo>
                  <a:lnTo>
                    <a:pt x="973478" y="62913"/>
                  </a:lnTo>
                  <a:lnTo>
                    <a:pt x="970651" y="106174"/>
                  </a:lnTo>
                  <a:lnTo>
                    <a:pt x="972712" y="124551"/>
                  </a:lnTo>
                  <a:lnTo>
                    <a:pt x="980251" y="168371"/>
                  </a:lnTo>
                  <a:lnTo>
                    <a:pt x="992761" y="220914"/>
                  </a:lnTo>
                  <a:lnTo>
                    <a:pt x="1012793" y="277584"/>
                  </a:lnTo>
                  <a:lnTo>
                    <a:pt x="1041324" y="336881"/>
                  </a:lnTo>
                  <a:lnTo>
                    <a:pt x="1080947" y="394209"/>
                  </a:lnTo>
                  <a:lnTo>
                    <a:pt x="1132485" y="448121"/>
                  </a:lnTo>
                  <a:lnTo>
                    <a:pt x="1163603" y="472210"/>
                  </a:lnTo>
                  <a:lnTo>
                    <a:pt x="1198451" y="494140"/>
                  </a:lnTo>
                  <a:lnTo>
                    <a:pt x="1237030" y="513911"/>
                  </a:lnTo>
                  <a:lnTo>
                    <a:pt x="1226507" y="522649"/>
                  </a:lnTo>
                  <a:lnTo>
                    <a:pt x="1197764" y="552025"/>
                  </a:lnTo>
                  <a:lnTo>
                    <a:pt x="1175383" y="583079"/>
                  </a:lnTo>
                  <a:lnTo>
                    <a:pt x="1169807" y="593070"/>
                  </a:lnTo>
                  <a:lnTo>
                    <a:pt x="1138159" y="576124"/>
                  </a:lnTo>
                  <a:lnTo>
                    <a:pt x="1081930" y="537558"/>
                  </a:lnTo>
                  <a:lnTo>
                    <a:pt x="1034912" y="493046"/>
                  </a:lnTo>
                  <a:lnTo>
                    <a:pt x="995889" y="444942"/>
                  </a:lnTo>
                  <a:lnTo>
                    <a:pt x="964481" y="393973"/>
                  </a:lnTo>
                  <a:lnTo>
                    <a:pt x="939393" y="342456"/>
                  </a:lnTo>
                  <a:lnTo>
                    <a:pt x="929186" y="316639"/>
                  </a:lnTo>
                  <a:lnTo>
                    <a:pt x="914445" y="355416"/>
                  </a:lnTo>
                  <a:lnTo>
                    <a:pt x="896307" y="393535"/>
                  </a:lnTo>
                  <a:lnTo>
                    <a:pt x="874793" y="431006"/>
                  </a:lnTo>
                  <a:lnTo>
                    <a:pt x="849921" y="467839"/>
                  </a:lnTo>
                  <a:lnTo>
                    <a:pt x="821043" y="503333"/>
                  </a:lnTo>
                  <a:lnTo>
                    <a:pt x="787659" y="536776"/>
                  </a:lnTo>
                  <a:lnTo>
                    <a:pt x="749779" y="568158"/>
                  </a:lnTo>
                  <a:lnTo>
                    <a:pt x="707413" y="597468"/>
                  </a:lnTo>
                  <a:lnTo>
                    <a:pt x="700641" y="587968"/>
                  </a:lnTo>
                  <a:lnTo>
                    <a:pt x="692897" y="578320"/>
                  </a:lnTo>
                  <a:lnTo>
                    <a:pt x="664205" y="548887"/>
                  </a:lnTo>
                  <a:lnTo>
                    <a:pt x="630766" y="522706"/>
                  </a:lnTo>
                  <a:lnTo>
                    <a:pt x="674842" y="494768"/>
                  </a:lnTo>
                  <a:lnTo>
                    <a:pt x="713459" y="464671"/>
                  </a:lnTo>
                  <a:lnTo>
                    <a:pt x="746619" y="432414"/>
                  </a:lnTo>
                  <a:lnTo>
                    <a:pt x="774321" y="397998"/>
                  </a:lnTo>
                  <a:lnTo>
                    <a:pt x="797393" y="362230"/>
                  </a:lnTo>
                  <a:lnTo>
                    <a:pt x="816676" y="325932"/>
                  </a:lnTo>
                  <a:lnTo>
                    <a:pt x="832189" y="289124"/>
                  </a:lnTo>
                  <a:lnTo>
                    <a:pt x="843953" y="251824"/>
                  </a:lnTo>
                  <a:lnTo>
                    <a:pt x="859594" y="178934"/>
                  </a:lnTo>
                  <a:lnTo>
                    <a:pt x="866989" y="110677"/>
                  </a:lnTo>
                  <a:lnTo>
                    <a:pt x="869345" y="50351"/>
                  </a:lnTo>
                  <a:lnTo>
                    <a:pt x="869934" y="24405"/>
                  </a:lnTo>
                  <a:lnTo>
                    <a:pt x="870130" y="1256"/>
                  </a:lnTo>
                  <a:close/>
                </a:path>
                <a:path w="1237615" h="597534">
                  <a:moveTo>
                    <a:pt x="300304" y="0"/>
                  </a:moveTo>
                  <a:lnTo>
                    <a:pt x="382606" y="38951"/>
                  </a:lnTo>
                  <a:lnTo>
                    <a:pt x="377913" y="46981"/>
                  </a:lnTo>
                  <a:lnTo>
                    <a:pt x="373103" y="54893"/>
                  </a:lnTo>
                  <a:lnTo>
                    <a:pt x="368175" y="62687"/>
                  </a:lnTo>
                  <a:lnTo>
                    <a:pt x="363130" y="70364"/>
                  </a:lnTo>
                  <a:lnTo>
                    <a:pt x="401712" y="102992"/>
                  </a:lnTo>
                  <a:lnTo>
                    <a:pt x="438154" y="131291"/>
                  </a:lnTo>
                  <a:lnTo>
                    <a:pt x="472475" y="155252"/>
                  </a:lnTo>
                  <a:lnTo>
                    <a:pt x="534834" y="190905"/>
                  </a:lnTo>
                  <a:lnTo>
                    <a:pt x="588435" y="214664"/>
                  </a:lnTo>
                  <a:lnTo>
                    <a:pt x="611918" y="222401"/>
                  </a:lnTo>
                  <a:lnTo>
                    <a:pt x="602301" y="231116"/>
                  </a:lnTo>
                  <a:lnTo>
                    <a:pt x="574118" y="262819"/>
                  </a:lnTo>
                  <a:lnTo>
                    <a:pt x="550647" y="298482"/>
                  </a:lnTo>
                  <a:lnTo>
                    <a:pt x="544695" y="310357"/>
                  </a:lnTo>
                  <a:lnTo>
                    <a:pt x="522708" y="300300"/>
                  </a:lnTo>
                  <a:lnTo>
                    <a:pt x="472647" y="272529"/>
                  </a:lnTo>
                  <a:lnTo>
                    <a:pt x="414220" y="233415"/>
                  </a:lnTo>
                  <a:lnTo>
                    <a:pt x="381205" y="207402"/>
                  </a:lnTo>
                  <a:lnTo>
                    <a:pt x="345540" y="176715"/>
                  </a:lnTo>
                  <a:lnTo>
                    <a:pt x="307215" y="141356"/>
                  </a:lnTo>
                  <a:lnTo>
                    <a:pt x="280986" y="168152"/>
                  </a:lnTo>
                  <a:lnTo>
                    <a:pt x="224757" y="216600"/>
                  </a:lnTo>
                  <a:lnTo>
                    <a:pt x="163875" y="258236"/>
                  </a:lnTo>
                  <a:lnTo>
                    <a:pt x="100108" y="294004"/>
                  </a:lnTo>
                  <a:lnTo>
                    <a:pt x="67223" y="309728"/>
                  </a:lnTo>
                  <a:lnTo>
                    <a:pt x="61154" y="298441"/>
                  </a:lnTo>
                  <a:lnTo>
                    <a:pt x="54252" y="286889"/>
                  </a:lnTo>
                  <a:lnTo>
                    <a:pt x="28713" y="251154"/>
                  </a:lnTo>
                  <a:lnTo>
                    <a:pt x="0" y="219260"/>
                  </a:lnTo>
                  <a:lnTo>
                    <a:pt x="45154" y="202416"/>
                  </a:lnTo>
                  <a:lnTo>
                    <a:pt x="88727" y="182677"/>
                  </a:lnTo>
                  <a:lnTo>
                    <a:pt x="130711" y="160052"/>
                  </a:lnTo>
                  <a:lnTo>
                    <a:pt x="171094" y="134550"/>
                  </a:lnTo>
                  <a:lnTo>
                    <a:pt x="208908" y="105944"/>
                  </a:lnTo>
                  <a:lnTo>
                    <a:pt x="243042" y="73989"/>
                  </a:lnTo>
                  <a:lnTo>
                    <a:pt x="273504" y="38678"/>
                  </a:lnTo>
                  <a:lnTo>
                    <a:pt x="300304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89891" y="7740078"/>
              <a:ext cx="1259019" cy="62322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94917" y="8424905"/>
              <a:ext cx="1252527" cy="65199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299524" y="8429167"/>
              <a:ext cx="1209675" cy="610235"/>
            </a:xfrm>
            <a:custGeom>
              <a:avLst/>
              <a:gdLst/>
              <a:ahLst/>
              <a:cxnLst/>
              <a:rect l="l" t="t" r="r" b="b"/>
              <a:pathLst>
                <a:path w="1209675" h="610234">
                  <a:moveTo>
                    <a:pt x="1209387" y="241249"/>
                  </a:moveTo>
                  <a:lnTo>
                    <a:pt x="682911" y="241249"/>
                  </a:lnTo>
                  <a:lnTo>
                    <a:pt x="682911" y="345657"/>
                  </a:lnTo>
                  <a:lnTo>
                    <a:pt x="682439" y="362816"/>
                  </a:lnTo>
                  <a:lnTo>
                    <a:pt x="677984" y="418162"/>
                  </a:lnTo>
                  <a:lnTo>
                    <a:pt x="670645" y="455900"/>
                  </a:lnTo>
                  <a:lnTo>
                    <a:pt x="658885" y="493208"/>
                  </a:lnTo>
                  <a:lnTo>
                    <a:pt x="640937" y="527847"/>
                  </a:lnTo>
                  <a:lnTo>
                    <a:pt x="629509" y="544067"/>
                  </a:lnTo>
                  <a:lnTo>
                    <a:pt x="638265" y="549801"/>
                  </a:lnTo>
                  <a:lnTo>
                    <a:pt x="669717" y="574642"/>
                  </a:lnTo>
                  <a:lnTo>
                    <a:pt x="699108" y="602177"/>
                  </a:lnTo>
                  <a:lnTo>
                    <a:pt x="706156" y="610033"/>
                  </a:lnTo>
                  <a:lnTo>
                    <a:pt x="720212" y="590202"/>
                  </a:lnTo>
                  <a:lnTo>
                    <a:pt x="743100" y="546496"/>
                  </a:lnTo>
                  <a:lnTo>
                    <a:pt x="759217" y="497942"/>
                  </a:lnTo>
                  <a:lnTo>
                    <a:pt x="770055" y="448153"/>
                  </a:lnTo>
                  <a:lnTo>
                    <a:pt x="776103" y="398425"/>
                  </a:lnTo>
                  <a:lnTo>
                    <a:pt x="778816" y="352448"/>
                  </a:lnTo>
                  <a:lnTo>
                    <a:pt x="779033" y="330461"/>
                  </a:lnTo>
                  <a:lnTo>
                    <a:pt x="1209387" y="330461"/>
                  </a:lnTo>
                  <a:lnTo>
                    <a:pt x="1209387" y="241249"/>
                  </a:lnTo>
                  <a:close/>
                </a:path>
                <a:path w="1209675" h="610234">
                  <a:moveTo>
                    <a:pt x="855052" y="149524"/>
                  </a:moveTo>
                  <a:lnTo>
                    <a:pt x="821755" y="149524"/>
                  </a:lnTo>
                  <a:lnTo>
                    <a:pt x="766468" y="173397"/>
                  </a:lnTo>
                  <a:lnTo>
                    <a:pt x="771943" y="181190"/>
                  </a:lnTo>
                  <a:lnTo>
                    <a:pt x="777358" y="189326"/>
                  </a:lnTo>
                  <a:lnTo>
                    <a:pt x="797658" y="224155"/>
                  </a:lnTo>
                  <a:lnTo>
                    <a:pt x="806048" y="241249"/>
                  </a:lnTo>
                  <a:lnTo>
                    <a:pt x="856937" y="241249"/>
                  </a:lnTo>
                  <a:lnTo>
                    <a:pt x="899030" y="222401"/>
                  </a:lnTo>
                  <a:lnTo>
                    <a:pt x="895458" y="213979"/>
                  </a:lnTo>
                  <a:lnTo>
                    <a:pt x="891190" y="205203"/>
                  </a:lnTo>
                  <a:lnTo>
                    <a:pt x="868219" y="167665"/>
                  </a:lnTo>
                  <a:lnTo>
                    <a:pt x="861724" y="158496"/>
                  </a:lnTo>
                  <a:lnTo>
                    <a:pt x="855052" y="149524"/>
                  </a:lnTo>
                  <a:close/>
                </a:path>
                <a:path w="1209675" h="610234">
                  <a:moveTo>
                    <a:pt x="1048554" y="149524"/>
                  </a:moveTo>
                  <a:lnTo>
                    <a:pt x="1032848" y="149524"/>
                  </a:lnTo>
                  <a:lnTo>
                    <a:pt x="1028983" y="160754"/>
                  </a:lnTo>
                  <a:lnTo>
                    <a:pt x="1024628" y="172298"/>
                  </a:lnTo>
                  <a:lnTo>
                    <a:pt x="1009048" y="208324"/>
                  </a:lnTo>
                  <a:lnTo>
                    <a:pt x="992011" y="241249"/>
                  </a:lnTo>
                  <a:lnTo>
                    <a:pt x="1088762" y="241249"/>
                  </a:lnTo>
                  <a:lnTo>
                    <a:pt x="1124808" y="193960"/>
                  </a:lnTo>
                  <a:lnTo>
                    <a:pt x="1137766" y="177167"/>
                  </a:lnTo>
                  <a:lnTo>
                    <a:pt x="1048554" y="149524"/>
                  </a:lnTo>
                  <a:close/>
                </a:path>
                <a:path w="1209675" h="610234">
                  <a:moveTo>
                    <a:pt x="1197450" y="62825"/>
                  </a:moveTo>
                  <a:lnTo>
                    <a:pt x="679769" y="62825"/>
                  </a:lnTo>
                  <a:lnTo>
                    <a:pt x="679769" y="149524"/>
                  </a:lnTo>
                  <a:lnTo>
                    <a:pt x="1197450" y="149524"/>
                  </a:lnTo>
                  <a:lnTo>
                    <a:pt x="1197450" y="62825"/>
                  </a:lnTo>
                  <a:close/>
                </a:path>
                <a:path w="1209675" h="610234">
                  <a:moveTo>
                    <a:pt x="958714" y="0"/>
                  </a:moveTo>
                  <a:lnTo>
                    <a:pt x="863219" y="21988"/>
                  </a:lnTo>
                  <a:lnTo>
                    <a:pt x="867094" y="27957"/>
                  </a:lnTo>
                  <a:lnTo>
                    <a:pt x="870863" y="34449"/>
                  </a:lnTo>
                  <a:lnTo>
                    <a:pt x="874737" y="41464"/>
                  </a:lnTo>
                  <a:lnTo>
                    <a:pt x="878716" y="48375"/>
                  </a:lnTo>
                  <a:lnTo>
                    <a:pt x="882381" y="55495"/>
                  </a:lnTo>
                  <a:lnTo>
                    <a:pt x="885836" y="62825"/>
                  </a:lnTo>
                  <a:lnTo>
                    <a:pt x="994524" y="62825"/>
                  </a:lnTo>
                  <a:lnTo>
                    <a:pt x="974116" y="22646"/>
                  </a:lnTo>
                  <a:lnTo>
                    <a:pt x="963979" y="7182"/>
                  </a:lnTo>
                  <a:lnTo>
                    <a:pt x="958714" y="0"/>
                  </a:lnTo>
                  <a:close/>
                </a:path>
                <a:path w="1209675" h="610234">
                  <a:moveTo>
                    <a:pt x="591814" y="494435"/>
                  </a:moveTo>
                  <a:lnTo>
                    <a:pt x="20104" y="494435"/>
                  </a:lnTo>
                  <a:lnTo>
                    <a:pt x="20104" y="583647"/>
                  </a:lnTo>
                  <a:lnTo>
                    <a:pt x="591814" y="583647"/>
                  </a:lnTo>
                  <a:lnTo>
                    <a:pt x="591814" y="494435"/>
                  </a:lnTo>
                  <a:close/>
                </a:path>
                <a:path w="1209675" h="610234">
                  <a:moveTo>
                    <a:pt x="353078" y="386375"/>
                  </a:moveTo>
                  <a:lnTo>
                    <a:pt x="257583" y="386375"/>
                  </a:lnTo>
                  <a:lnTo>
                    <a:pt x="257583" y="494435"/>
                  </a:lnTo>
                  <a:lnTo>
                    <a:pt x="353078" y="494435"/>
                  </a:lnTo>
                  <a:lnTo>
                    <a:pt x="353078" y="386375"/>
                  </a:lnTo>
                  <a:close/>
                </a:path>
                <a:path w="1209675" h="610234">
                  <a:moveTo>
                    <a:pt x="533386" y="298420"/>
                  </a:moveTo>
                  <a:lnTo>
                    <a:pt x="94866" y="298420"/>
                  </a:lnTo>
                  <a:lnTo>
                    <a:pt x="94866" y="386375"/>
                  </a:lnTo>
                  <a:lnTo>
                    <a:pt x="533386" y="386375"/>
                  </a:lnTo>
                  <a:lnTo>
                    <a:pt x="533386" y="298420"/>
                  </a:lnTo>
                  <a:close/>
                </a:path>
                <a:path w="1209675" h="610234">
                  <a:moveTo>
                    <a:pt x="353078" y="202297"/>
                  </a:moveTo>
                  <a:lnTo>
                    <a:pt x="257583" y="202297"/>
                  </a:lnTo>
                  <a:lnTo>
                    <a:pt x="257583" y="298420"/>
                  </a:lnTo>
                  <a:lnTo>
                    <a:pt x="353078" y="298420"/>
                  </a:lnTo>
                  <a:lnTo>
                    <a:pt x="353078" y="202297"/>
                  </a:lnTo>
                  <a:close/>
                </a:path>
                <a:path w="1209675" h="610234">
                  <a:moveTo>
                    <a:pt x="109944" y="10052"/>
                  </a:moveTo>
                  <a:lnTo>
                    <a:pt x="90560" y="73296"/>
                  </a:lnTo>
                  <a:lnTo>
                    <a:pt x="65128" y="133713"/>
                  </a:lnTo>
                  <a:lnTo>
                    <a:pt x="34606" y="187834"/>
                  </a:lnTo>
                  <a:lnTo>
                    <a:pt x="0" y="232453"/>
                  </a:lnTo>
                  <a:lnTo>
                    <a:pt x="9698" y="237931"/>
                  </a:lnTo>
                  <a:lnTo>
                    <a:pt x="43035" y="258840"/>
                  </a:lnTo>
                  <a:lnTo>
                    <a:pt x="74251" y="281177"/>
                  </a:lnTo>
                  <a:lnTo>
                    <a:pt x="82301" y="287739"/>
                  </a:lnTo>
                  <a:lnTo>
                    <a:pt x="89347" y="278689"/>
                  </a:lnTo>
                  <a:lnTo>
                    <a:pt x="116948" y="237460"/>
                  </a:lnTo>
                  <a:lnTo>
                    <a:pt x="136959" y="202297"/>
                  </a:lnTo>
                  <a:lnTo>
                    <a:pt x="558517" y="202297"/>
                  </a:lnTo>
                  <a:lnTo>
                    <a:pt x="558517" y="113085"/>
                  </a:lnTo>
                  <a:lnTo>
                    <a:pt x="177167" y="113085"/>
                  </a:lnTo>
                  <a:lnTo>
                    <a:pt x="184961" y="92844"/>
                  </a:lnTo>
                  <a:lnTo>
                    <a:pt x="192166" y="72484"/>
                  </a:lnTo>
                  <a:lnTo>
                    <a:pt x="198783" y="52007"/>
                  </a:lnTo>
                  <a:lnTo>
                    <a:pt x="204810" y="31412"/>
                  </a:lnTo>
                  <a:lnTo>
                    <a:pt x="109944" y="10052"/>
                  </a:lnTo>
                  <a:close/>
                </a:path>
                <a:path w="1209675" h="610234">
                  <a:moveTo>
                    <a:pt x="353078" y="3769"/>
                  </a:moveTo>
                  <a:lnTo>
                    <a:pt x="257583" y="3769"/>
                  </a:lnTo>
                  <a:lnTo>
                    <a:pt x="257583" y="113085"/>
                  </a:lnTo>
                  <a:lnTo>
                    <a:pt x="353078" y="113085"/>
                  </a:lnTo>
                  <a:lnTo>
                    <a:pt x="353078" y="3769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42640" y="8566755"/>
              <a:ext cx="201669" cy="11559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87587" y="8416079"/>
              <a:ext cx="1233679" cy="63579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93660" y="9108466"/>
              <a:ext cx="1267710" cy="63940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5297639" y="9112707"/>
              <a:ext cx="1226185" cy="596900"/>
            </a:xfrm>
            <a:custGeom>
              <a:avLst/>
              <a:gdLst/>
              <a:ahLst/>
              <a:cxnLst/>
              <a:rect l="l" t="t" r="r" b="b"/>
              <a:pathLst>
                <a:path w="1226184" h="596900">
                  <a:moveTo>
                    <a:pt x="175282" y="197271"/>
                  </a:moveTo>
                  <a:lnTo>
                    <a:pt x="84814" y="197271"/>
                  </a:lnTo>
                  <a:lnTo>
                    <a:pt x="82697" y="246569"/>
                  </a:lnTo>
                  <a:lnTo>
                    <a:pt x="78557" y="293786"/>
                  </a:lnTo>
                  <a:lnTo>
                    <a:pt x="72415" y="338922"/>
                  </a:lnTo>
                  <a:lnTo>
                    <a:pt x="64291" y="381977"/>
                  </a:lnTo>
                  <a:lnTo>
                    <a:pt x="53494" y="422760"/>
                  </a:lnTo>
                  <a:lnTo>
                    <a:pt x="39174" y="460941"/>
                  </a:lnTo>
                  <a:lnTo>
                    <a:pt x="21339" y="496550"/>
                  </a:lnTo>
                  <a:lnTo>
                    <a:pt x="0" y="529617"/>
                  </a:lnTo>
                  <a:lnTo>
                    <a:pt x="9539" y="535803"/>
                  </a:lnTo>
                  <a:lnTo>
                    <a:pt x="47820" y="569246"/>
                  </a:lnTo>
                  <a:lnTo>
                    <a:pt x="70364" y="596840"/>
                  </a:lnTo>
                  <a:lnTo>
                    <a:pt x="78739" y="584903"/>
                  </a:lnTo>
                  <a:lnTo>
                    <a:pt x="100729" y="547836"/>
                  </a:lnTo>
                  <a:lnTo>
                    <a:pt x="119489" y="507785"/>
                  </a:lnTo>
                  <a:lnTo>
                    <a:pt x="125022" y="493806"/>
                  </a:lnTo>
                  <a:lnTo>
                    <a:pt x="291439" y="493806"/>
                  </a:lnTo>
                  <a:lnTo>
                    <a:pt x="291559" y="493178"/>
                  </a:lnTo>
                  <a:lnTo>
                    <a:pt x="167115" y="493178"/>
                  </a:lnTo>
                  <a:lnTo>
                    <a:pt x="160309" y="492969"/>
                  </a:lnTo>
                  <a:lnTo>
                    <a:pt x="146232" y="492236"/>
                  </a:lnTo>
                  <a:lnTo>
                    <a:pt x="139943" y="491804"/>
                  </a:lnTo>
                  <a:lnTo>
                    <a:pt x="126278" y="490665"/>
                  </a:lnTo>
                  <a:lnTo>
                    <a:pt x="137119" y="458091"/>
                  </a:lnTo>
                  <a:lnTo>
                    <a:pt x="146409" y="424280"/>
                  </a:lnTo>
                  <a:lnTo>
                    <a:pt x="160413" y="352868"/>
                  </a:lnTo>
                  <a:lnTo>
                    <a:pt x="169693" y="276994"/>
                  </a:lnTo>
                  <a:lnTo>
                    <a:pt x="172944" y="237618"/>
                  </a:lnTo>
                  <a:lnTo>
                    <a:pt x="175282" y="197271"/>
                  </a:lnTo>
                  <a:close/>
                </a:path>
                <a:path w="1226184" h="596900">
                  <a:moveTo>
                    <a:pt x="291439" y="493806"/>
                  </a:moveTo>
                  <a:lnTo>
                    <a:pt x="125022" y="493806"/>
                  </a:lnTo>
                  <a:lnTo>
                    <a:pt x="130028" y="504372"/>
                  </a:lnTo>
                  <a:lnTo>
                    <a:pt x="134524" y="515507"/>
                  </a:lnTo>
                  <a:lnTo>
                    <a:pt x="147089" y="563451"/>
                  </a:lnTo>
                  <a:lnTo>
                    <a:pt x="149524" y="584903"/>
                  </a:lnTo>
                  <a:lnTo>
                    <a:pt x="160243" y="585060"/>
                  </a:lnTo>
                  <a:lnTo>
                    <a:pt x="170570" y="585060"/>
                  </a:lnTo>
                  <a:lnTo>
                    <a:pt x="180504" y="584903"/>
                  </a:lnTo>
                  <a:lnTo>
                    <a:pt x="223029" y="580505"/>
                  </a:lnTo>
                  <a:lnTo>
                    <a:pt x="263159" y="558281"/>
                  </a:lnTo>
                  <a:lnTo>
                    <a:pt x="285069" y="521122"/>
                  </a:lnTo>
                  <a:lnTo>
                    <a:pt x="289310" y="504953"/>
                  </a:lnTo>
                  <a:lnTo>
                    <a:pt x="291439" y="493806"/>
                  </a:lnTo>
                  <a:close/>
                </a:path>
                <a:path w="1226184" h="596900">
                  <a:moveTo>
                    <a:pt x="315383" y="108059"/>
                  </a:moveTo>
                  <a:lnTo>
                    <a:pt x="18219" y="108059"/>
                  </a:lnTo>
                  <a:lnTo>
                    <a:pt x="18219" y="197271"/>
                  </a:lnTo>
                  <a:lnTo>
                    <a:pt x="221773" y="197271"/>
                  </a:lnTo>
                  <a:lnTo>
                    <a:pt x="220024" y="242762"/>
                  </a:lnTo>
                  <a:lnTo>
                    <a:pt x="218226" y="283747"/>
                  </a:lnTo>
                  <a:lnTo>
                    <a:pt x="214399" y="352868"/>
                  </a:lnTo>
                  <a:lnTo>
                    <a:pt x="210320" y="404372"/>
                  </a:lnTo>
                  <a:lnTo>
                    <a:pt x="203053" y="455758"/>
                  </a:lnTo>
                  <a:lnTo>
                    <a:pt x="180916" y="492241"/>
                  </a:lnTo>
                  <a:lnTo>
                    <a:pt x="177062" y="493178"/>
                  </a:lnTo>
                  <a:lnTo>
                    <a:pt x="291559" y="493178"/>
                  </a:lnTo>
                  <a:lnTo>
                    <a:pt x="299598" y="432539"/>
                  </a:lnTo>
                  <a:lnTo>
                    <a:pt x="305016" y="360617"/>
                  </a:lnTo>
                  <a:lnTo>
                    <a:pt x="307474" y="315407"/>
                  </a:lnTo>
                  <a:lnTo>
                    <a:pt x="309728" y="266850"/>
                  </a:lnTo>
                  <a:lnTo>
                    <a:pt x="311966" y="210896"/>
                  </a:lnTo>
                  <a:lnTo>
                    <a:pt x="314126" y="148895"/>
                  </a:lnTo>
                  <a:lnTo>
                    <a:pt x="314440" y="142194"/>
                  </a:lnTo>
                  <a:lnTo>
                    <a:pt x="314754" y="134027"/>
                  </a:lnTo>
                  <a:lnTo>
                    <a:pt x="314964" y="124184"/>
                  </a:lnTo>
                  <a:lnTo>
                    <a:pt x="315278" y="114446"/>
                  </a:lnTo>
                  <a:lnTo>
                    <a:pt x="315383" y="108059"/>
                  </a:lnTo>
                  <a:close/>
                </a:path>
                <a:path w="1226184" h="596900">
                  <a:moveTo>
                    <a:pt x="179052" y="0"/>
                  </a:moveTo>
                  <a:lnTo>
                    <a:pt x="86698" y="0"/>
                  </a:lnTo>
                  <a:lnTo>
                    <a:pt x="86698" y="108059"/>
                  </a:lnTo>
                  <a:lnTo>
                    <a:pt x="177795" y="108059"/>
                  </a:lnTo>
                  <a:lnTo>
                    <a:pt x="178029" y="94764"/>
                  </a:lnTo>
                  <a:lnTo>
                    <a:pt x="178458" y="67978"/>
                  </a:lnTo>
                  <a:lnTo>
                    <a:pt x="178831" y="40860"/>
                  </a:lnTo>
                  <a:lnTo>
                    <a:pt x="178960" y="27263"/>
                  </a:lnTo>
                  <a:lnTo>
                    <a:pt x="179052" y="0"/>
                  </a:lnTo>
                  <a:close/>
                </a:path>
                <a:path w="1226184" h="596900">
                  <a:moveTo>
                    <a:pt x="583018" y="67223"/>
                  </a:moveTo>
                  <a:lnTo>
                    <a:pt x="333602" y="67223"/>
                  </a:lnTo>
                  <a:lnTo>
                    <a:pt x="333602" y="581134"/>
                  </a:lnTo>
                  <a:lnTo>
                    <a:pt x="424699" y="581134"/>
                  </a:lnTo>
                  <a:lnTo>
                    <a:pt x="424699" y="538412"/>
                  </a:lnTo>
                  <a:lnTo>
                    <a:pt x="583018" y="538412"/>
                  </a:lnTo>
                  <a:lnTo>
                    <a:pt x="583018" y="450457"/>
                  </a:lnTo>
                  <a:lnTo>
                    <a:pt x="424699" y="450457"/>
                  </a:lnTo>
                  <a:lnTo>
                    <a:pt x="424699" y="155178"/>
                  </a:lnTo>
                  <a:lnTo>
                    <a:pt x="583018" y="155178"/>
                  </a:lnTo>
                  <a:lnTo>
                    <a:pt x="583018" y="67223"/>
                  </a:lnTo>
                  <a:close/>
                </a:path>
                <a:path w="1226184" h="596900">
                  <a:moveTo>
                    <a:pt x="583018" y="538412"/>
                  </a:moveTo>
                  <a:lnTo>
                    <a:pt x="487524" y="538412"/>
                  </a:lnTo>
                  <a:lnTo>
                    <a:pt x="487524" y="576108"/>
                  </a:lnTo>
                  <a:lnTo>
                    <a:pt x="583018" y="576108"/>
                  </a:lnTo>
                  <a:lnTo>
                    <a:pt x="583018" y="538412"/>
                  </a:lnTo>
                  <a:close/>
                </a:path>
                <a:path w="1226184" h="596900">
                  <a:moveTo>
                    <a:pt x="583018" y="155178"/>
                  </a:moveTo>
                  <a:lnTo>
                    <a:pt x="487524" y="155178"/>
                  </a:lnTo>
                  <a:lnTo>
                    <a:pt x="487524" y="450457"/>
                  </a:lnTo>
                  <a:lnTo>
                    <a:pt x="583018" y="450457"/>
                  </a:lnTo>
                  <a:lnTo>
                    <a:pt x="583018" y="155178"/>
                  </a:lnTo>
                  <a:close/>
                </a:path>
                <a:path w="1226184" h="596900">
                  <a:moveTo>
                    <a:pt x="1225721" y="462394"/>
                  </a:moveTo>
                  <a:lnTo>
                    <a:pt x="645844" y="462394"/>
                  </a:lnTo>
                  <a:lnTo>
                    <a:pt x="645844" y="554747"/>
                  </a:lnTo>
                  <a:lnTo>
                    <a:pt x="1225721" y="554747"/>
                  </a:lnTo>
                  <a:lnTo>
                    <a:pt x="1225721" y="462394"/>
                  </a:lnTo>
                  <a:close/>
                </a:path>
                <a:path w="1226184" h="596900">
                  <a:moveTo>
                    <a:pt x="983844" y="156435"/>
                  </a:moveTo>
                  <a:lnTo>
                    <a:pt x="878926" y="156435"/>
                  </a:lnTo>
                  <a:lnTo>
                    <a:pt x="878926" y="462394"/>
                  </a:lnTo>
                  <a:lnTo>
                    <a:pt x="983844" y="462394"/>
                  </a:lnTo>
                  <a:lnTo>
                    <a:pt x="983844" y="156435"/>
                  </a:lnTo>
                  <a:close/>
                </a:path>
                <a:path w="1226184" h="596900">
                  <a:moveTo>
                    <a:pt x="1188026" y="60940"/>
                  </a:moveTo>
                  <a:lnTo>
                    <a:pt x="681654" y="60940"/>
                  </a:lnTo>
                  <a:lnTo>
                    <a:pt x="681654" y="156435"/>
                  </a:lnTo>
                  <a:lnTo>
                    <a:pt x="1188026" y="156435"/>
                  </a:lnTo>
                  <a:lnTo>
                    <a:pt x="1188026" y="609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423918" y="9173647"/>
              <a:ext cx="1099820" cy="520700"/>
            </a:xfrm>
            <a:custGeom>
              <a:avLst/>
              <a:gdLst/>
              <a:ahLst/>
              <a:cxnLst/>
              <a:rect l="l" t="t" r="r" b="b"/>
              <a:pathLst>
                <a:path w="1099820" h="520700">
                  <a:moveTo>
                    <a:pt x="49003" y="136330"/>
                  </a:moveTo>
                  <a:lnTo>
                    <a:pt x="46665" y="176678"/>
                  </a:lnTo>
                  <a:lnTo>
                    <a:pt x="43414" y="216053"/>
                  </a:lnTo>
                  <a:lnTo>
                    <a:pt x="39241" y="254467"/>
                  </a:lnTo>
                  <a:lnTo>
                    <a:pt x="27888" y="328272"/>
                  </a:lnTo>
                  <a:lnTo>
                    <a:pt x="10840" y="397150"/>
                  </a:lnTo>
                  <a:lnTo>
                    <a:pt x="0" y="429725"/>
                  </a:lnTo>
                  <a:lnTo>
                    <a:pt x="6989" y="430328"/>
                  </a:lnTo>
                  <a:lnTo>
                    <a:pt x="13664" y="430863"/>
                  </a:lnTo>
                  <a:lnTo>
                    <a:pt x="20025" y="431300"/>
                  </a:lnTo>
                  <a:lnTo>
                    <a:pt x="26072" y="431609"/>
                  </a:lnTo>
                  <a:lnTo>
                    <a:pt x="34030" y="432028"/>
                  </a:lnTo>
                  <a:lnTo>
                    <a:pt x="40836" y="432238"/>
                  </a:lnTo>
                  <a:lnTo>
                    <a:pt x="46490" y="432238"/>
                  </a:lnTo>
                  <a:lnTo>
                    <a:pt x="50783" y="432238"/>
                  </a:lnTo>
                  <a:lnTo>
                    <a:pt x="54658" y="431295"/>
                  </a:lnTo>
                  <a:lnTo>
                    <a:pt x="57903" y="429411"/>
                  </a:lnTo>
                  <a:lnTo>
                    <a:pt x="61149" y="427526"/>
                  </a:lnTo>
                  <a:lnTo>
                    <a:pt x="79369" y="381035"/>
                  </a:lnTo>
                  <a:lnTo>
                    <a:pt x="86186" y="319177"/>
                  </a:lnTo>
                  <a:lnTo>
                    <a:pt x="90090" y="259296"/>
                  </a:lnTo>
                  <a:lnTo>
                    <a:pt x="93745" y="181822"/>
                  </a:lnTo>
                  <a:lnTo>
                    <a:pt x="95494" y="136330"/>
                  </a:lnTo>
                  <a:lnTo>
                    <a:pt x="49003" y="136330"/>
                  </a:lnTo>
                  <a:close/>
                </a:path>
                <a:path w="1099820" h="520700">
                  <a:moveTo>
                    <a:pt x="298420" y="94237"/>
                  </a:moveTo>
                  <a:lnTo>
                    <a:pt x="298420" y="389516"/>
                  </a:lnTo>
                  <a:lnTo>
                    <a:pt x="361245" y="389516"/>
                  </a:lnTo>
                  <a:lnTo>
                    <a:pt x="361245" y="94237"/>
                  </a:lnTo>
                  <a:lnTo>
                    <a:pt x="298420" y="94237"/>
                  </a:lnTo>
                  <a:close/>
                </a:path>
                <a:path w="1099820" h="520700">
                  <a:moveTo>
                    <a:pt x="207323" y="6282"/>
                  </a:moveTo>
                  <a:lnTo>
                    <a:pt x="456740" y="6282"/>
                  </a:lnTo>
                  <a:lnTo>
                    <a:pt x="456740" y="515167"/>
                  </a:lnTo>
                  <a:lnTo>
                    <a:pt x="361245" y="515167"/>
                  </a:lnTo>
                  <a:lnTo>
                    <a:pt x="361245" y="477472"/>
                  </a:lnTo>
                  <a:lnTo>
                    <a:pt x="298420" y="477472"/>
                  </a:lnTo>
                  <a:lnTo>
                    <a:pt x="298420" y="520193"/>
                  </a:lnTo>
                  <a:lnTo>
                    <a:pt x="207323" y="520193"/>
                  </a:lnTo>
                  <a:lnTo>
                    <a:pt x="207323" y="6282"/>
                  </a:lnTo>
                  <a:close/>
                </a:path>
                <a:path w="1099820" h="520700">
                  <a:moveTo>
                    <a:pt x="555375" y="0"/>
                  </a:moveTo>
                  <a:lnTo>
                    <a:pt x="1061747" y="0"/>
                  </a:lnTo>
                  <a:lnTo>
                    <a:pt x="1061747" y="95494"/>
                  </a:lnTo>
                  <a:lnTo>
                    <a:pt x="857565" y="95494"/>
                  </a:lnTo>
                  <a:lnTo>
                    <a:pt x="857565" y="401453"/>
                  </a:lnTo>
                  <a:lnTo>
                    <a:pt x="1099442" y="401453"/>
                  </a:lnTo>
                  <a:lnTo>
                    <a:pt x="1099442" y="493806"/>
                  </a:lnTo>
                  <a:lnTo>
                    <a:pt x="519565" y="493806"/>
                  </a:lnTo>
                  <a:lnTo>
                    <a:pt x="519565" y="401453"/>
                  </a:lnTo>
                  <a:lnTo>
                    <a:pt x="752647" y="401453"/>
                  </a:lnTo>
                  <a:lnTo>
                    <a:pt x="752647" y="95494"/>
                  </a:lnTo>
                  <a:lnTo>
                    <a:pt x="555375" y="95494"/>
                  </a:lnTo>
                  <a:lnTo>
                    <a:pt x="555375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85702" y="9099618"/>
              <a:ext cx="1250642" cy="621970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7447940" y="7517258"/>
            <a:ext cx="2553970" cy="2553970"/>
            <a:chOff x="7447940" y="7517258"/>
            <a:chExt cx="2553970" cy="2553970"/>
          </a:xfrm>
        </p:grpSpPr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58411" y="7527729"/>
              <a:ext cx="2532802" cy="253280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458411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91595" y="8418560"/>
              <a:ext cx="1879628" cy="65069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795992" y="8422885"/>
              <a:ext cx="1837689" cy="608330"/>
            </a:xfrm>
            <a:custGeom>
              <a:avLst/>
              <a:gdLst/>
              <a:ahLst/>
              <a:cxnLst/>
              <a:rect l="l" t="t" r="r" b="b"/>
              <a:pathLst>
                <a:path w="1837690" h="608329">
                  <a:moveTo>
                    <a:pt x="505508" y="507000"/>
                  </a:moveTo>
                  <a:lnTo>
                    <a:pt x="335487" y="507000"/>
                  </a:lnTo>
                  <a:lnTo>
                    <a:pt x="359930" y="519800"/>
                  </a:lnTo>
                  <a:lnTo>
                    <a:pt x="383784" y="532758"/>
                  </a:lnTo>
                  <a:lnTo>
                    <a:pt x="429725" y="559145"/>
                  </a:lnTo>
                  <a:lnTo>
                    <a:pt x="470483" y="584785"/>
                  </a:lnTo>
                  <a:lnTo>
                    <a:pt x="503230" y="608149"/>
                  </a:lnTo>
                  <a:lnTo>
                    <a:pt x="567312" y="545951"/>
                  </a:lnTo>
                  <a:lnTo>
                    <a:pt x="528884" y="520821"/>
                  </a:lnTo>
                  <a:lnTo>
                    <a:pt x="517754" y="514127"/>
                  </a:lnTo>
                  <a:lnTo>
                    <a:pt x="505508" y="507000"/>
                  </a:lnTo>
                  <a:close/>
                </a:path>
                <a:path w="1837690" h="608329">
                  <a:moveTo>
                    <a:pt x="489409" y="233710"/>
                  </a:moveTo>
                  <a:lnTo>
                    <a:pt x="108687" y="233710"/>
                  </a:lnTo>
                  <a:lnTo>
                    <a:pt x="108612" y="488250"/>
                  </a:lnTo>
                  <a:lnTo>
                    <a:pt x="108214" y="495379"/>
                  </a:lnTo>
                  <a:lnTo>
                    <a:pt x="85442" y="527732"/>
                  </a:lnTo>
                  <a:lnTo>
                    <a:pt x="90015" y="534977"/>
                  </a:lnTo>
                  <a:lnTo>
                    <a:pt x="106758" y="574380"/>
                  </a:lnTo>
                  <a:lnTo>
                    <a:pt x="114342" y="603122"/>
                  </a:lnTo>
                  <a:lnTo>
                    <a:pt x="119579" y="600686"/>
                  </a:lnTo>
                  <a:lnTo>
                    <a:pt x="169314" y="587783"/>
                  </a:lnTo>
                  <a:lnTo>
                    <a:pt x="232885" y="577045"/>
                  </a:lnTo>
                  <a:lnTo>
                    <a:pt x="337371" y="561658"/>
                  </a:lnTo>
                  <a:lnTo>
                    <a:pt x="336743" y="554852"/>
                  </a:lnTo>
                  <a:lnTo>
                    <a:pt x="336182" y="545873"/>
                  </a:lnTo>
                  <a:lnTo>
                    <a:pt x="335696" y="536842"/>
                  </a:lnTo>
                  <a:lnTo>
                    <a:pt x="335457" y="529543"/>
                  </a:lnTo>
                  <a:lnTo>
                    <a:pt x="335487" y="507000"/>
                  </a:lnTo>
                  <a:lnTo>
                    <a:pt x="505508" y="507000"/>
                  </a:lnTo>
                  <a:lnTo>
                    <a:pt x="493274" y="500089"/>
                  </a:lnTo>
                  <a:lnTo>
                    <a:pt x="199784" y="500089"/>
                  </a:lnTo>
                  <a:lnTo>
                    <a:pt x="199784" y="430981"/>
                  </a:lnTo>
                  <a:lnTo>
                    <a:pt x="546808" y="430981"/>
                  </a:lnTo>
                  <a:lnTo>
                    <a:pt x="507828" y="398312"/>
                  </a:lnTo>
                  <a:lnTo>
                    <a:pt x="489409" y="398312"/>
                  </a:lnTo>
                  <a:lnTo>
                    <a:pt x="489409" y="361245"/>
                  </a:lnTo>
                  <a:lnTo>
                    <a:pt x="199784" y="361245"/>
                  </a:lnTo>
                  <a:lnTo>
                    <a:pt x="199784" y="338000"/>
                  </a:lnTo>
                  <a:lnTo>
                    <a:pt x="489409" y="338000"/>
                  </a:lnTo>
                  <a:lnTo>
                    <a:pt x="489409" y="273918"/>
                  </a:lnTo>
                  <a:lnTo>
                    <a:pt x="199784" y="273918"/>
                  </a:lnTo>
                  <a:lnTo>
                    <a:pt x="199784" y="253186"/>
                  </a:lnTo>
                  <a:lnTo>
                    <a:pt x="489409" y="253186"/>
                  </a:lnTo>
                  <a:lnTo>
                    <a:pt x="489409" y="233710"/>
                  </a:lnTo>
                  <a:close/>
                </a:path>
                <a:path w="1837690" h="608329">
                  <a:moveTo>
                    <a:pt x="351821" y="430981"/>
                  </a:moveTo>
                  <a:lnTo>
                    <a:pt x="295907" y="430981"/>
                  </a:lnTo>
                  <a:lnTo>
                    <a:pt x="254442" y="468676"/>
                  </a:lnTo>
                  <a:lnTo>
                    <a:pt x="264946" y="473369"/>
                  </a:lnTo>
                  <a:lnTo>
                    <a:pt x="297163" y="488152"/>
                  </a:lnTo>
                  <a:lnTo>
                    <a:pt x="199784" y="500089"/>
                  </a:lnTo>
                  <a:lnTo>
                    <a:pt x="493274" y="500089"/>
                  </a:lnTo>
                  <a:lnTo>
                    <a:pt x="481870" y="493806"/>
                  </a:lnTo>
                  <a:lnTo>
                    <a:pt x="492318" y="488250"/>
                  </a:lnTo>
                  <a:lnTo>
                    <a:pt x="534304" y="464789"/>
                  </a:lnTo>
                  <a:lnTo>
                    <a:pt x="551761" y="454227"/>
                  </a:lnTo>
                  <a:lnTo>
                    <a:pt x="403338" y="454227"/>
                  </a:lnTo>
                  <a:lnTo>
                    <a:pt x="364524" y="436616"/>
                  </a:lnTo>
                  <a:lnTo>
                    <a:pt x="351821" y="430981"/>
                  </a:lnTo>
                  <a:close/>
                </a:path>
                <a:path w="1837690" h="608329">
                  <a:moveTo>
                    <a:pt x="546808" y="430981"/>
                  </a:moveTo>
                  <a:lnTo>
                    <a:pt x="442290" y="430981"/>
                  </a:lnTo>
                  <a:lnTo>
                    <a:pt x="416112" y="447002"/>
                  </a:lnTo>
                  <a:lnTo>
                    <a:pt x="403338" y="454227"/>
                  </a:lnTo>
                  <a:lnTo>
                    <a:pt x="551761" y="454227"/>
                  </a:lnTo>
                  <a:lnTo>
                    <a:pt x="554765" y="452381"/>
                  </a:lnTo>
                  <a:lnTo>
                    <a:pt x="564799" y="446059"/>
                  </a:lnTo>
                  <a:lnTo>
                    <a:pt x="546808" y="430981"/>
                  </a:lnTo>
                  <a:close/>
                </a:path>
                <a:path w="1837690" h="608329">
                  <a:moveTo>
                    <a:pt x="498832" y="390773"/>
                  </a:moveTo>
                  <a:lnTo>
                    <a:pt x="489409" y="398312"/>
                  </a:lnTo>
                  <a:lnTo>
                    <a:pt x="507828" y="398312"/>
                  </a:lnTo>
                  <a:lnTo>
                    <a:pt x="498832" y="390773"/>
                  </a:lnTo>
                  <a:close/>
                </a:path>
                <a:path w="1837690" h="608329">
                  <a:moveTo>
                    <a:pt x="489409" y="338000"/>
                  </a:moveTo>
                  <a:lnTo>
                    <a:pt x="397055" y="338000"/>
                  </a:lnTo>
                  <a:lnTo>
                    <a:pt x="397055" y="361245"/>
                  </a:lnTo>
                  <a:lnTo>
                    <a:pt x="489409" y="361245"/>
                  </a:lnTo>
                  <a:lnTo>
                    <a:pt x="489409" y="338000"/>
                  </a:lnTo>
                  <a:close/>
                </a:path>
                <a:path w="1837690" h="608329">
                  <a:moveTo>
                    <a:pt x="489409" y="253186"/>
                  </a:moveTo>
                  <a:lnTo>
                    <a:pt x="397055" y="253186"/>
                  </a:lnTo>
                  <a:lnTo>
                    <a:pt x="397055" y="273918"/>
                  </a:lnTo>
                  <a:lnTo>
                    <a:pt x="489409" y="273918"/>
                  </a:lnTo>
                  <a:lnTo>
                    <a:pt x="489409" y="253186"/>
                  </a:lnTo>
                  <a:close/>
                </a:path>
                <a:path w="1837690" h="608329">
                  <a:moveTo>
                    <a:pt x="288368" y="0"/>
                  </a:moveTo>
                  <a:lnTo>
                    <a:pt x="253591" y="40286"/>
                  </a:lnTo>
                  <a:lnTo>
                    <a:pt x="211197" y="76961"/>
                  </a:lnTo>
                  <a:lnTo>
                    <a:pt x="163057" y="109800"/>
                  </a:lnTo>
                  <a:lnTo>
                    <a:pt x="110677" y="138634"/>
                  </a:lnTo>
                  <a:lnTo>
                    <a:pt x="55770" y="163241"/>
                  </a:lnTo>
                  <a:lnTo>
                    <a:pt x="0" y="183449"/>
                  </a:lnTo>
                  <a:lnTo>
                    <a:pt x="7954" y="191497"/>
                  </a:lnTo>
                  <a:lnTo>
                    <a:pt x="38554" y="228561"/>
                  </a:lnTo>
                  <a:lnTo>
                    <a:pt x="55914" y="255699"/>
                  </a:lnTo>
                  <a:lnTo>
                    <a:pt x="82301" y="244940"/>
                  </a:lnTo>
                  <a:lnTo>
                    <a:pt x="108687" y="233710"/>
                  </a:lnTo>
                  <a:lnTo>
                    <a:pt x="489409" y="233710"/>
                  </a:lnTo>
                  <a:lnTo>
                    <a:pt x="489409" y="229312"/>
                  </a:lnTo>
                  <a:lnTo>
                    <a:pt x="569696" y="229312"/>
                  </a:lnTo>
                  <a:lnTo>
                    <a:pt x="575828" y="220080"/>
                  </a:lnTo>
                  <a:lnTo>
                    <a:pt x="583542" y="209103"/>
                  </a:lnTo>
                  <a:lnTo>
                    <a:pt x="591632" y="198282"/>
                  </a:lnTo>
                  <a:lnTo>
                    <a:pt x="599575" y="188423"/>
                  </a:lnTo>
                  <a:lnTo>
                    <a:pt x="603929" y="183449"/>
                  </a:lnTo>
                  <a:lnTo>
                    <a:pt x="203554" y="183449"/>
                  </a:lnTo>
                  <a:lnTo>
                    <a:pt x="213311" y="177344"/>
                  </a:lnTo>
                  <a:lnTo>
                    <a:pt x="222951" y="171120"/>
                  </a:lnTo>
                  <a:lnTo>
                    <a:pt x="232473" y="164779"/>
                  </a:lnTo>
                  <a:lnTo>
                    <a:pt x="241877" y="158319"/>
                  </a:lnTo>
                  <a:lnTo>
                    <a:pt x="334536" y="158319"/>
                  </a:lnTo>
                  <a:lnTo>
                    <a:pt x="333147" y="155806"/>
                  </a:lnTo>
                  <a:lnTo>
                    <a:pt x="245018" y="155806"/>
                  </a:lnTo>
                  <a:lnTo>
                    <a:pt x="252264" y="150721"/>
                  </a:lnTo>
                  <a:lnTo>
                    <a:pt x="287006" y="123687"/>
                  </a:lnTo>
                  <a:lnTo>
                    <a:pt x="300304" y="112457"/>
                  </a:lnTo>
                  <a:lnTo>
                    <a:pt x="434555" y="112457"/>
                  </a:lnTo>
                  <a:lnTo>
                    <a:pt x="404987" y="95926"/>
                  </a:lnTo>
                  <a:lnTo>
                    <a:pt x="377953" y="77859"/>
                  </a:lnTo>
                  <a:lnTo>
                    <a:pt x="353706" y="58427"/>
                  </a:lnTo>
                  <a:lnTo>
                    <a:pt x="357966" y="53735"/>
                  </a:lnTo>
                  <a:lnTo>
                    <a:pt x="362109" y="48925"/>
                  </a:lnTo>
                  <a:lnTo>
                    <a:pt x="366134" y="43997"/>
                  </a:lnTo>
                  <a:lnTo>
                    <a:pt x="370041" y="38951"/>
                  </a:lnTo>
                  <a:lnTo>
                    <a:pt x="288368" y="0"/>
                  </a:lnTo>
                  <a:close/>
                </a:path>
                <a:path w="1837690" h="608329">
                  <a:moveTo>
                    <a:pt x="569696" y="229312"/>
                  </a:moveTo>
                  <a:lnTo>
                    <a:pt x="489409" y="229312"/>
                  </a:lnTo>
                  <a:lnTo>
                    <a:pt x="506018" y="235202"/>
                  </a:lnTo>
                  <a:lnTo>
                    <a:pt x="522863" y="240620"/>
                  </a:lnTo>
                  <a:lnTo>
                    <a:pt x="539944" y="245568"/>
                  </a:lnTo>
                  <a:lnTo>
                    <a:pt x="557260" y="250044"/>
                  </a:lnTo>
                  <a:lnTo>
                    <a:pt x="562677" y="240540"/>
                  </a:lnTo>
                  <a:lnTo>
                    <a:pt x="568870" y="230555"/>
                  </a:lnTo>
                  <a:lnTo>
                    <a:pt x="569696" y="229312"/>
                  </a:lnTo>
                  <a:close/>
                </a:path>
                <a:path w="1837690" h="608329">
                  <a:moveTo>
                    <a:pt x="334536" y="158319"/>
                  </a:moveTo>
                  <a:lnTo>
                    <a:pt x="241877" y="158319"/>
                  </a:lnTo>
                  <a:lnTo>
                    <a:pt x="243762" y="162089"/>
                  </a:lnTo>
                  <a:lnTo>
                    <a:pt x="245856" y="166068"/>
                  </a:lnTo>
                  <a:lnTo>
                    <a:pt x="250044" y="174654"/>
                  </a:lnTo>
                  <a:lnTo>
                    <a:pt x="252243" y="178947"/>
                  </a:lnTo>
                  <a:lnTo>
                    <a:pt x="254442" y="183449"/>
                  </a:lnTo>
                  <a:lnTo>
                    <a:pt x="348052" y="183449"/>
                  </a:lnTo>
                  <a:lnTo>
                    <a:pt x="345066" y="177712"/>
                  </a:lnTo>
                  <a:lnTo>
                    <a:pt x="341913" y="171787"/>
                  </a:lnTo>
                  <a:lnTo>
                    <a:pt x="338584" y="165647"/>
                  </a:lnTo>
                  <a:lnTo>
                    <a:pt x="334536" y="158319"/>
                  </a:lnTo>
                  <a:close/>
                </a:path>
                <a:path w="1837690" h="608329">
                  <a:moveTo>
                    <a:pt x="434555" y="112457"/>
                  </a:moveTo>
                  <a:lnTo>
                    <a:pt x="300304" y="112457"/>
                  </a:lnTo>
                  <a:lnTo>
                    <a:pt x="310846" y="122218"/>
                  </a:lnTo>
                  <a:lnTo>
                    <a:pt x="344492" y="150047"/>
                  </a:lnTo>
                  <a:lnTo>
                    <a:pt x="380685" y="175477"/>
                  </a:lnTo>
                  <a:lnTo>
                    <a:pt x="393286" y="183449"/>
                  </a:lnTo>
                  <a:lnTo>
                    <a:pt x="603929" y="183449"/>
                  </a:lnTo>
                  <a:lnTo>
                    <a:pt x="607381" y="179506"/>
                  </a:lnTo>
                  <a:lnTo>
                    <a:pt x="615059" y="171513"/>
                  </a:lnTo>
                  <a:lnTo>
                    <a:pt x="575970" y="163365"/>
                  </a:lnTo>
                  <a:lnTo>
                    <a:pt x="538334" y="153372"/>
                  </a:lnTo>
                  <a:lnTo>
                    <a:pt x="467420" y="127849"/>
                  </a:lnTo>
                  <a:lnTo>
                    <a:pt x="434810" y="112599"/>
                  </a:lnTo>
                  <a:lnTo>
                    <a:pt x="434555" y="112457"/>
                  </a:lnTo>
                  <a:close/>
                </a:path>
                <a:path w="1837690" h="608329">
                  <a:moveTo>
                    <a:pt x="321665" y="135702"/>
                  </a:moveTo>
                  <a:lnTo>
                    <a:pt x="245018" y="155806"/>
                  </a:lnTo>
                  <a:lnTo>
                    <a:pt x="333147" y="155806"/>
                  </a:lnTo>
                  <a:lnTo>
                    <a:pt x="331575" y="152960"/>
                  </a:lnTo>
                  <a:lnTo>
                    <a:pt x="328170" y="146932"/>
                  </a:lnTo>
                  <a:lnTo>
                    <a:pt x="324755" y="140993"/>
                  </a:lnTo>
                  <a:lnTo>
                    <a:pt x="321665" y="135702"/>
                  </a:lnTo>
                  <a:close/>
                </a:path>
                <a:path w="1837690" h="608329">
                  <a:moveTo>
                    <a:pt x="1203104" y="317267"/>
                  </a:moveTo>
                  <a:lnTo>
                    <a:pt x="947510" y="317267"/>
                  </a:lnTo>
                  <a:lnTo>
                    <a:pt x="947510" y="606787"/>
                  </a:lnTo>
                  <a:lnTo>
                    <a:pt x="1034732" y="606787"/>
                  </a:lnTo>
                  <a:lnTo>
                    <a:pt x="1034732" y="576631"/>
                  </a:lnTo>
                  <a:lnTo>
                    <a:pt x="1203104" y="576631"/>
                  </a:lnTo>
                  <a:lnTo>
                    <a:pt x="1203104" y="489409"/>
                  </a:lnTo>
                  <a:lnTo>
                    <a:pt x="1034732" y="489409"/>
                  </a:lnTo>
                  <a:lnTo>
                    <a:pt x="1034732" y="404490"/>
                  </a:lnTo>
                  <a:lnTo>
                    <a:pt x="1203104" y="404490"/>
                  </a:lnTo>
                  <a:lnTo>
                    <a:pt x="1203104" y="317267"/>
                  </a:lnTo>
                  <a:close/>
                </a:path>
                <a:path w="1837690" h="608329">
                  <a:moveTo>
                    <a:pt x="1203104" y="576631"/>
                  </a:moveTo>
                  <a:lnTo>
                    <a:pt x="1111484" y="576631"/>
                  </a:lnTo>
                  <a:lnTo>
                    <a:pt x="1111484" y="604274"/>
                  </a:lnTo>
                  <a:lnTo>
                    <a:pt x="1203104" y="604274"/>
                  </a:lnTo>
                  <a:lnTo>
                    <a:pt x="1203104" y="576631"/>
                  </a:lnTo>
                  <a:close/>
                </a:path>
                <a:path w="1837690" h="608329">
                  <a:moveTo>
                    <a:pt x="1203104" y="404490"/>
                  </a:moveTo>
                  <a:lnTo>
                    <a:pt x="1111484" y="404490"/>
                  </a:lnTo>
                  <a:lnTo>
                    <a:pt x="1111484" y="489409"/>
                  </a:lnTo>
                  <a:lnTo>
                    <a:pt x="1203104" y="489409"/>
                  </a:lnTo>
                  <a:lnTo>
                    <a:pt x="1203104" y="404490"/>
                  </a:lnTo>
                  <a:close/>
                </a:path>
                <a:path w="1837690" h="608329">
                  <a:moveTo>
                    <a:pt x="902799" y="317267"/>
                  </a:moveTo>
                  <a:lnTo>
                    <a:pt x="653487" y="317267"/>
                  </a:lnTo>
                  <a:lnTo>
                    <a:pt x="653487" y="606787"/>
                  </a:lnTo>
                  <a:lnTo>
                    <a:pt x="739453" y="606787"/>
                  </a:lnTo>
                  <a:lnTo>
                    <a:pt x="739453" y="576631"/>
                  </a:lnTo>
                  <a:lnTo>
                    <a:pt x="902799" y="576631"/>
                  </a:lnTo>
                  <a:lnTo>
                    <a:pt x="902799" y="489409"/>
                  </a:lnTo>
                  <a:lnTo>
                    <a:pt x="739453" y="489409"/>
                  </a:lnTo>
                  <a:lnTo>
                    <a:pt x="739453" y="404490"/>
                  </a:lnTo>
                  <a:lnTo>
                    <a:pt x="902799" y="404490"/>
                  </a:lnTo>
                  <a:lnTo>
                    <a:pt x="902799" y="317267"/>
                  </a:lnTo>
                  <a:close/>
                </a:path>
                <a:path w="1837690" h="608329">
                  <a:moveTo>
                    <a:pt x="902799" y="576631"/>
                  </a:moveTo>
                  <a:lnTo>
                    <a:pt x="811807" y="576631"/>
                  </a:lnTo>
                  <a:lnTo>
                    <a:pt x="811807" y="604274"/>
                  </a:lnTo>
                  <a:lnTo>
                    <a:pt x="902799" y="604274"/>
                  </a:lnTo>
                  <a:lnTo>
                    <a:pt x="902799" y="576631"/>
                  </a:lnTo>
                  <a:close/>
                </a:path>
                <a:path w="1837690" h="608329">
                  <a:moveTo>
                    <a:pt x="902799" y="404490"/>
                  </a:moveTo>
                  <a:lnTo>
                    <a:pt x="811807" y="404490"/>
                  </a:lnTo>
                  <a:lnTo>
                    <a:pt x="811807" y="489409"/>
                  </a:lnTo>
                  <a:lnTo>
                    <a:pt x="902799" y="489409"/>
                  </a:lnTo>
                  <a:lnTo>
                    <a:pt x="902799" y="404490"/>
                  </a:lnTo>
                  <a:close/>
                </a:path>
                <a:path w="1837690" h="608329">
                  <a:moveTo>
                    <a:pt x="1122688" y="33925"/>
                  </a:moveTo>
                  <a:lnTo>
                    <a:pt x="736940" y="33925"/>
                  </a:lnTo>
                  <a:lnTo>
                    <a:pt x="736940" y="272557"/>
                  </a:lnTo>
                  <a:lnTo>
                    <a:pt x="1122688" y="272557"/>
                  </a:lnTo>
                  <a:lnTo>
                    <a:pt x="1122688" y="185962"/>
                  </a:lnTo>
                  <a:lnTo>
                    <a:pt x="824896" y="185962"/>
                  </a:lnTo>
                  <a:lnTo>
                    <a:pt x="824896" y="121148"/>
                  </a:lnTo>
                  <a:lnTo>
                    <a:pt x="1122688" y="121148"/>
                  </a:lnTo>
                  <a:lnTo>
                    <a:pt x="1122688" y="33925"/>
                  </a:lnTo>
                  <a:close/>
                </a:path>
                <a:path w="1837690" h="608329">
                  <a:moveTo>
                    <a:pt x="1122688" y="121148"/>
                  </a:moveTo>
                  <a:lnTo>
                    <a:pt x="1029078" y="121148"/>
                  </a:lnTo>
                  <a:lnTo>
                    <a:pt x="1029078" y="185962"/>
                  </a:lnTo>
                  <a:lnTo>
                    <a:pt x="1122688" y="185962"/>
                  </a:lnTo>
                  <a:lnTo>
                    <a:pt x="1122688" y="121148"/>
                  </a:lnTo>
                  <a:close/>
                </a:path>
                <a:path w="1837690" h="608329">
                  <a:moveTo>
                    <a:pt x="1837640" y="41464"/>
                  </a:moveTo>
                  <a:lnTo>
                    <a:pt x="1323729" y="41464"/>
                  </a:lnTo>
                  <a:lnTo>
                    <a:pt x="1323690" y="262349"/>
                  </a:lnTo>
                  <a:lnTo>
                    <a:pt x="1323101" y="288250"/>
                  </a:lnTo>
                  <a:lnTo>
                    <a:pt x="1320273" y="343026"/>
                  </a:lnTo>
                  <a:lnTo>
                    <a:pt x="1313690" y="399411"/>
                  </a:lnTo>
                  <a:lnTo>
                    <a:pt x="1301845" y="455169"/>
                  </a:lnTo>
                  <a:lnTo>
                    <a:pt x="1283298" y="507942"/>
                  </a:lnTo>
                  <a:lnTo>
                    <a:pt x="1256506" y="555375"/>
                  </a:lnTo>
                  <a:lnTo>
                    <a:pt x="1266792" y="559989"/>
                  </a:lnTo>
                  <a:lnTo>
                    <a:pt x="1302264" y="579249"/>
                  </a:lnTo>
                  <a:lnTo>
                    <a:pt x="1334996" y="600983"/>
                  </a:lnTo>
                  <a:lnTo>
                    <a:pt x="1343205" y="607520"/>
                  </a:lnTo>
                  <a:lnTo>
                    <a:pt x="1359065" y="581667"/>
                  </a:lnTo>
                  <a:lnTo>
                    <a:pt x="1384581" y="524267"/>
                  </a:lnTo>
                  <a:lnTo>
                    <a:pt x="1402049" y="460129"/>
                  </a:lnTo>
                  <a:lnTo>
                    <a:pt x="1413472" y="394163"/>
                  </a:lnTo>
                  <a:lnTo>
                    <a:pt x="1419537" y="328016"/>
                  </a:lnTo>
                  <a:lnTo>
                    <a:pt x="1422208" y="266677"/>
                  </a:lnTo>
                  <a:lnTo>
                    <a:pt x="1422365" y="238107"/>
                  </a:lnTo>
                  <a:lnTo>
                    <a:pt x="1422365" y="138215"/>
                  </a:lnTo>
                  <a:lnTo>
                    <a:pt x="1837640" y="138215"/>
                  </a:lnTo>
                  <a:lnTo>
                    <a:pt x="1837640" y="4146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147814" y="8853866"/>
              <a:ext cx="90805" cy="23495"/>
            </a:xfrm>
            <a:custGeom>
              <a:avLst/>
              <a:gdLst/>
              <a:ahLst/>
              <a:cxnLst/>
              <a:rect l="l" t="t" r="r" b="b"/>
              <a:pathLst>
                <a:path w="90804" h="23495">
                  <a:moveTo>
                    <a:pt x="0" y="0"/>
                  </a:moveTo>
                  <a:lnTo>
                    <a:pt x="12702" y="5634"/>
                  </a:lnTo>
                  <a:lnTo>
                    <a:pt x="25522" y="11387"/>
                  </a:lnTo>
                  <a:lnTo>
                    <a:pt x="38460" y="17257"/>
                  </a:lnTo>
                  <a:lnTo>
                    <a:pt x="51516" y="23245"/>
                  </a:lnTo>
                  <a:lnTo>
                    <a:pt x="57799" y="19685"/>
                  </a:lnTo>
                  <a:lnTo>
                    <a:pt x="64291" y="16020"/>
                  </a:lnTo>
                  <a:lnTo>
                    <a:pt x="70783" y="12041"/>
                  </a:lnTo>
                  <a:lnTo>
                    <a:pt x="77275" y="8062"/>
                  </a:lnTo>
                  <a:lnTo>
                    <a:pt x="83871" y="4083"/>
                  </a:lnTo>
                  <a:lnTo>
                    <a:pt x="90468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83840" y="8841929"/>
              <a:ext cx="121252" cy="9298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995777" y="8456810"/>
              <a:ext cx="1638300" cy="574040"/>
            </a:xfrm>
            <a:custGeom>
              <a:avLst/>
              <a:gdLst/>
              <a:ahLst/>
              <a:cxnLst/>
              <a:rect l="l" t="t" r="r" b="b"/>
              <a:pathLst>
                <a:path w="1638300" h="574040">
                  <a:moveTo>
                    <a:pt x="834948" y="370564"/>
                  </a:moveTo>
                  <a:lnTo>
                    <a:pt x="834948" y="455483"/>
                  </a:lnTo>
                  <a:lnTo>
                    <a:pt x="911699" y="455483"/>
                  </a:lnTo>
                  <a:lnTo>
                    <a:pt x="911699" y="370564"/>
                  </a:lnTo>
                  <a:lnTo>
                    <a:pt x="834948" y="370564"/>
                  </a:lnTo>
                  <a:close/>
                </a:path>
                <a:path w="1638300" h="574040">
                  <a:moveTo>
                    <a:pt x="539669" y="370564"/>
                  </a:moveTo>
                  <a:lnTo>
                    <a:pt x="539669" y="455483"/>
                  </a:lnTo>
                  <a:lnTo>
                    <a:pt x="612023" y="455483"/>
                  </a:lnTo>
                  <a:lnTo>
                    <a:pt x="612023" y="370564"/>
                  </a:lnTo>
                  <a:lnTo>
                    <a:pt x="539669" y="370564"/>
                  </a:lnTo>
                  <a:close/>
                </a:path>
                <a:path w="1638300" h="574040">
                  <a:moveTo>
                    <a:pt x="0" y="304074"/>
                  </a:moveTo>
                  <a:lnTo>
                    <a:pt x="0" y="327319"/>
                  </a:lnTo>
                  <a:lnTo>
                    <a:pt x="197271" y="327319"/>
                  </a:lnTo>
                  <a:lnTo>
                    <a:pt x="197271" y="304074"/>
                  </a:lnTo>
                  <a:lnTo>
                    <a:pt x="0" y="304074"/>
                  </a:lnTo>
                  <a:close/>
                </a:path>
                <a:path w="1638300" h="574040">
                  <a:moveTo>
                    <a:pt x="747725" y="283342"/>
                  </a:moveTo>
                  <a:lnTo>
                    <a:pt x="1003320" y="283342"/>
                  </a:lnTo>
                  <a:lnTo>
                    <a:pt x="1003320" y="570349"/>
                  </a:lnTo>
                  <a:lnTo>
                    <a:pt x="911699" y="570349"/>
                  </a:lnTo>
                  <a:lnTo>
                    <a:pt x="911699" y="542705"/>
                  </a:lnTo>
                  <a:lnTo>
                    <a:pt x="834948" y="542705"/>
                  </a:lnTo>
                  <a:lnTo>
                    <a:pt x="834948" y="572862"/>
                  </a:lnTo>
                  <a:lnTo>
                    <a:pt x="747725" y="572862"/>
                  </a:lnTo>
                  <a:lnTo>
                    <a:pt x="747725" y="283342"/>
                  </a:lnTo>
                  <a:close/>
                </a:path>
                <a:path w="1638300" h="574040">
                  <a:moveTo>
                    <a:pt x="453703" y="283342"/>
                  </a:moveTo>
                  <a:lnTo>
                    <a:pt x="703015" y="283342"/>
                  </a:lnTo>
                  <a:lnTo>
                    <a:pt x="703015" y="570349"/>
                  </a:lnTo>
                  <a:lnTo>
                    <a:pt x="612023" y="570349"/>
                  </a:lnTo>
                  <a:lnTo>
                    <a:pt x="612023" y="542705"/>
                  </a:lnTo>
                  <a:lnTo>
                    <a:pt x="539669" y="542705"/>
                  </a:lnTo>
                  <a:lnTo>
                    <a:pt x="539669" y="572862"/>
                  </a:lnTo>
                  <a:lnTo>
                    <a:pt x="453703" y="572862"/>
                  </a:lnTo>
                  <a:lnTo>
                    <a:pt x="453703" y="283342"/>
                  </a:lnTo>
                  <a:close/>
                </a:path>
                <a:path w="1638300" h="574040">
                  <a:moveTo>
                    <a:pt x="0" y="219260"/>
                  </a:moveTo>
                  <a:lnTo>
                    <a:pt x="0" y="239992"/>
                  </a:lnTo>
                  <a:lnTo>
                    <a:pt x="197271" y="239992"/>
                  </a:lnTo>
                  <a:lnTo>
                    <a:pt x="197271" y="219260"/>
                  </a:lnTo>
                  <a:lnTo>
                    <a:pt x="0" y="219260"/>
                  </a:lnTo>
                  <a:close/>
                </a:path>
                <a:path w="1638300" h="574040">
                  <a:moveTo>
                    <a:pt x="42092" y="124394"/>
                  </a:moveTo>
                  <a:lnTo>
                    <a:pt x="32688" y="130853"/>
                  </a:lnTo>
                  <a:lnTo>
                    <a:pt x="23166" y="137194"/>
                  </a:lnTo>
                  <a:lnTo>
                    <a:pt x="13527" y="143418"/>
                  </a:lnTo>
                  <a:lnTo>
                    <a:pt x="3769" y="149524"/>
                  </a:lnTo>
                  <a:lnTo>
                    <a:pt x="54658" y="149524"/>
                  </a:lnTo>
                  <a:lnTo>
                    <a:pt x="52459" y="145021"/>
                  </a:lnTo>
                  <a:lnTo>
                    <a:pt x="50260" y="140728"/>
                  </a:lnTo>
                  <a:lnTo>
                    <a:pt x="48166" y="136435"/>
                  </a:lnTo>
                  <a:lnTo>
                    <a:pt x="46071" y="132142"/>
                  </a:lnTo>
                  <a:lnTo>
                    <a:pt x="43977" y="128163"/>
                  </a:lnTo>
                  <a:lnTo>
                    <a:pt x="42092" y="124394"/>
                  </a:lnTo>
                  <a:close/>
                </a:path>
                <a:path w="1638300" h="574040">
                  <a:moveTo>
                    <a:pt x="625111" y="87222"/>
                  </a:moveTo>
                  <a:lnTo>
                    <a:pt x="625111" y="152037"/>
                  </a:lnTo>
                  <a:lnTo>
                    <a:pt x="829294" y="152037"/>
                  </a:lnTo>
                  <a:lnTo>
                    <a:pt x="829294" y="87222"/>
                  </a:lnTo>
                  <a:lnTo>
                    <a:pt x="625111" y="87222"/>
                  </a:lnTo>
                  <a:close/>
                </a:path>
                <a:path w="1638300" h="574040">
                  <a:moveTo>
                    <a:pt x="100520" y="78531"/>
                  </a:moveTo>
                  <a:lnTo>
                    <a:pt x="66658" y="106272"/>
                  </a:lnTo>
                  <a:lnTo>
                    <a:pt x="45234" y="121881"/>
                  </a:lnTo>
                  <a:lnTo>
                    <a:pt x="121881" y="101777"/>
                  </a:lnTo>
                  <a:lnTo>
                    <a:pt x="142129" y="137862"/>
                  </a:lnTo>
                  <a:lnTo>
                    <a:pt x="148267" y="149524"/>
                  </a:lnTo>
                  <a:lnTo>
                    <a:pt x="193501" y="149524"/>
                  </a:lnTo>
                  <a:lnTo>
                    <a:pt x="156484" y="124860"/>
                  </a:lnTo>
                  <a:lnTo>
                    <a:pt x="121946" y="97798"/>
                  </a:lnTo>
                  <a:lnTo>
                    <a:pt x="111061" y="88292"/>
                  </a:lnTo>
                  <a:lnTo>
                    <a:pt x="100520" y="78531"/>
                  </a:lnTo>
                  <a:close/>
                </a:path>
                <a:path w="1638300" h="574040">
                  <a:moveTo>
                    <a:pt x="1123944" y="7539"/>
                  </a:moveTo>
                  <a:lnTo>
                    <a:pt x="1637855" y="7539"/>
                  </a:lnTo>
                  <a:lnTo>
                    <a:pt x="1637855" y="104290"/>
                  </a:lnTo>
                  <a:lnTo>
                    <a:pt x="1222580" y="104290"/>
                  </a:lnTo>
                  <a:lnTo>
                    <a:pt x="1222580" y="204182"/>
                  </a:lnTo>
                  <a:lnTo>
                    <a:pt x="1221481" y="262714"/>
                  </a:lnTo>
                  <a:lnTo>
                    <a:pt x="1217240" y="326901"/>
                  </a:lnTo>
                  <a:lnTo>
                    <a:pt x="1208693" y="393338"/>
                  </a:lnTo>
                  <a:lnTo>
                    <a:pt x="1194413" y="458834"/>
                  </a:lnTo>
                  <a:lnTo>
                    <a:pt x="1173079" y="519984"/>
                  </a:lnTo>
                  <a:lnTo>
                    <a:pt x="1143420" y="573595"/>
                  </a:lnTo>
                  <a:lnTo>
                    <a:pt x="1135212" y="567057"/>
                  </a:lnTo>
                  <a:lnTo>
                    <a:pt x="1125659" y="560166"/>
                  </a:lnTo>
                  <a:lnTo>
                    <a:pt x="1089896" y="538000"/>
                  </a:lnTo>
                  <a:lnTo>
                    <a:pt x="1056721" y="521450"/>
                  </a:lnTo>
                  <a:lnTo>
                    <a:pt x="1071153" y="498401"/>
                  </a:lnTo>
                  <a:lnTo>
                    <a:pt x="1093813" y="448297"/>
                  </a:lnTo>
                  <a:lnTo>
                    <a:pt x="1108636" y="393443"/>
                  </a:lnTo>
                  <a:lnTo>
                    <a:pt x="1117860" y="337371"/>
                  </a:lnTo>
                  <a:lnTo>
                    <a:pt x="1122177" y="281226"/>
                  </a:lnTo>
                  <a:lnTo>
                    <a:pt x="1123905" y="228424"/>
                  </a:lnTo>
                  <a:lnTo>
                    <a:pt x="1123944" y="203554"/>
                  </a:lnTo>
                  <a:lnTo>
                    <a:pt x="1123944" y="7539"/>
                  </a:lnTo>
                  <a:close/>
                </a:path>
                <a:path w="1638300" h="574040">
                  <a:moveTo>
                    <a:pt x="537156" y="0"/>
                  </a:moveTo>
                  <a:lnTo>
                    <a:pt x="922903" y="0"/>
                  </a:lnTo>
                  <a:lnTo>
                    <a:pt x="922903" y="238631"/>
                  </a:lnTo>
                  <a:lnTo>
                    <a:pt x="537156" y="238631"/>
                  </a:lnTo>
                  <a:lnTo>
                    <a:pt x="53715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84056" y="8409796"/>
              <a:ext cx="1862142" cy="633279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10254137" y="7517258"/>
            <a:ext cx="2553970" cy="2553970"/>
            <a:chOff x="10254137" y="7517258"/>
            <a:chExt cx="2553970" cy="2553970"/>
          </a:xfrm>
        </p:grpSpPr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264608" y="7527729"/>
              <a:ext cx="2532802" cy="253280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0264608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594860" y="8428696"/>
              <a:ext cx="1883293" cy="63940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0599781" y="8432937"/>
              <a:ext cx="1840230" cy="597535"/>
            </a:xfrm>
            <a:custGeom>
              <a:avLst/>
              <a:gdLst/>
              <a:ahLst/>
              <a:cxnLst/>
              <a:rect l="l" t="t" r="r" b="b"/>
              <a:pathLst>
                <a:path w="1840229" h="597534">
                  <a:moveTo>
                    <a:pt x="577888" y="159576"/>
                  </a:moveTo>
                  <a:lnTo>
                    <a:pt x="184078" y="159576"/>
                  </a:lnTo>
                  <a:lnTo>
                    <a:pt x="184078" y="596107"/>
                  </a:lnTo>
                  <a:lnTo>
                    <a:pt x="266274" y="596107"/>
                  </a:lnTo>
                  <a:lnTo>
                    <a:pt x="266274" y="571605"/>
                  </a:lnTo>
                  <a:lnTo>
                    <a:pt x="577888" y="571605"/>
                  </a:lnTo>
                  <a:lnTo>
                    <a:pt x="577888" y="493806"/>
                  </a:lnTo>
                  <a:lnTo>
                    <a:pt x="266274" y="493806"/>
                  </a:lnTo>
                  <a:lnTo>
                    <a:pt x="266274" y="462917"/>
                  </a:lnTo>
                  <a:lnTo>
                    <a:pt x="577888" y="462917"/>
                  </a:lnTo>
                  <a:lnTo>
                    <a:pt x="577888" y="387003"/>
                  </a:lnTo>
                  <a:lnTo>
                    <a:pt x="266274" y="387003"/>
                  </a:lnTo>
                  <a:lnTo>
                    <a:pt x="266274" y="348575"/>
                  </a:lnTo>
                  <a:lnTo>
                    <a:pt x="330610" y="348575"/>
                  </a:lnTo>
                  <a:lnTo>
                    <a:pt x="342808" y="334451"/>
                  </a:lnTo>
                  <a:lnTo>
                    <a:pt x="352135" y="318314"/>
                  </a:lnTo>
                  <a:lnTo>
                    <a:pt x="354007" y="313498"/>
                  </a:lnTo>
                  <a:lnTo>
                    <a:pt x="266274" y="313498"/>
                  </a:lnTo>
                  <a:lnTo>
                    <a:pt x="266274" y="238003"/>
                  </a:lnTo>
                  <a:lnTo>
                    <a:pt x="577888" y="238003"/>
                  </a:lnTo>
                  <a:lnTo>
                    <a:pt x="577888" y="159576"/>
                  </a:lnTo>
                  <a:close/>
                </a:path>
                <a:path w="1840229" h="597534">
                  <a:moveTo>
                    <a:pt x="577888" y="571605"/>
                  </a:moveTo>
                  <a:lnTo>
                    <a:pt x="491293" y="571605"/>
                  </a:lnTo>
                  <a:lnTo>
                    <a:pt x="491293" y="596107"/>
                  </a:lnTo>
                  <a:lnTo>
                    <a:pt x="577888" y="596107"/>
                  </a:lnTo>
                  <a:lnTo>
                    <a:pt x="577888" y="571605"/>
                  </a:lnTo>
                  <a:close/>
                </a:path>
                <a:path w="1840229" h="597534">
                  <a:moveTo>
                    <a:pt x="100520" y="334754"/>
                  </a:moveTo>
                  <a:lnTo>
                    <a:pt x="78047" y="390982"/>
                  </a:lnTo>
                  <a:lnTo>
                    <a:pt x="54239" y="445326"/>
                  </a:lnTo>
                  <a:lnTo>
                    <a:pt x="30771" y="494801"/>
                  </a:lnTo>
                  <a:lnTo>
                    <a:pt x="9423" y="536423"/>
                  </a:lnTo>
                  <a:lnTo>
                    <a:pt x="92353" y="587311"/>
                  </a:lnTo>
                  <a:lnTo>
                    <a:pt x="113792" y="538713"/>
                  </a:lnTo>
                  <a:lnTo>
                    <a:pt x="134760" y="488466"/>
                  </a:lnTo>
                  <a:lnTo>
                    <a:pt x="154942" y="437421"/>
                  </a:lnTo>
                  <a:lnTo>
                    <a:pt x="174026" y="386375"/>
                  </a:lnTo>
                  <a:lnTo>
                    <a:pt x="100520" y="334754"/>
                  </a:lnTo>
                  <a:close/>
                </a:path>
                <a:path w="1840229" h="597534">
                  <a:moveTo>
                    <a:pt x="577888" y="462917"/>
                  </a:moveTo>
                  <a:lnTo>
                    <a:pt x="491293" y="462917"/>
                  </a:lnTo>
                  <a:lnTo>
                    <a:pt x="491293" y="493806"/>
                  </a:lnTo>
                  <a:lnTo>
                    <a:pt x="577888" y="493806"/>
                  </a:lnTo>
                  <a:lnTo>
                    <a:pt x="577888" y="462917"/>
                  </a:lnTo>
                  <a:close/>
                </a:path>
                <a:path w="1840229" h="597534">
                  <a:moveTo>
                    <a:pt x="457263" y="238003"/>
                  </a:moveTo>
                  <a:lnTo>
                    <a:pt x="389516" y="238003"/>
                  </a:lnTo>
                  <a:lnTo>
                    <a:pt x="389607" y="279572"/>
                  </a:lnTo>
                  <a:lnTo>
                    <a:pt x="396231" y="328345"/>
                  </a:lnTo>
                  <a:lnTo>
                    <a:pt x="436788" y="356486"/>
                  </a:lnTo>
                  <a:lnTo>
                    <a:pt x="454750" y="357371"/>
                  </a:lnTo>
                  <a:lnTo>
                    <a:pt x="491293" y="357371"/>
                  </a:lnTo>
                  <a:lnTo>
                    <a:pt x="491293" y="387003"/>
                  </a:lnTo>
                  <a:lnTo>
                    <a:pt x="577888" y="387003"/>
                  </a:lnTo>
                  <a:lnTo>
                    <a:pt x="577888" y="287321"/>
                  </a:lnTo>
                  <a:lnTo>
                    <a:pt x="462708" y="287321"/>
                  </a:lnTo>
                  <a:lnTo>
                    <a:pt x="460090" y="286692"/>
                  </a:lnTo>
                  <a:lnTo>
                    <a:pt x="458938" y="285122"/>
                  </a:lnTo>
                  <a:lnTo>
                    <a:pt x="457682" y="283551"/>
                  </a:lnTo>
                  <a:lnTo>
                    <a:pt x="457158" y="279572"/>
                  </a:lnTo>
                  <a:lnTo>
                    <a:pt x="457263" y="238003"/>
                  </a:lnTo>
                  <a:close/>
                </a:path>
                <a:path w="1840229" h="597534">
                  <a:moveTo>
                    <a:pt x="330610" y="348575"/>
                  </a:moveTo>
                  <a:lnTo>
                    <a:pt x="266274" y="348575"/>
                  </a:lnTo>
                  <a:lnTo>
                    <a:pt x="271719" y="353706"/>
                  </a:lnTo>
                  <a:lnTo>
                    <a:pt x="276850" y="358627"/>
                  </a:lnTo>
                  <a:lnTo>
                    <a:pt x="286483" y="368051"/>
                  </a:lnTo>
                  <a:lnTo>
                    <a:pt x="290357" y="372135"/>
                  </a:lnTo>
                  <a:lnTo>
                    <a:pt x="293289" y="375695"/>
                  </a:lnTo>
                  <a:lnTo>
                    <a:pt x="313452" y="363104"/>
                  </a:lnTo>
                  <a:lnTo>
                    <a:pt x="329898" y="349400"/>
                  </a:lnTo>
                  <a:lnTo>
                    <a:pt x="330610" y="348575"/>
                  </a:lnTo>
                  <a:close/>
                </a:path>
                <a:path w="1840229" h="597534">
                  <a:moveTo>
                    <a:pt x="366166" y="238003"/>
                  </a:moveTo>
                  <a:lnTo>
                    <a:pt x="298420" y="238003"/>
                  </a:lnTo>
                  <a:lnTo>
                    <a:pt x="298362" y="251391"/>
                  </a:lnTo>
                  <a:lnTo>
                    <a:pt x="298241" y="256989"/>
                  </a:lnTo>
                  <a:lnTo>
                    <a:pt x="282904" y="298009"/>
                  </a:lnTo>
                  <a:lnTo>
                    <a:pt x="266274" y="313498"/>
                  </a:lnTo>
                  <a:lnTo>
                    <a:pt x="354007" y="313498"/>
                  </a:lnTo>
                  <a:lnTo>
                    <a:pt x="358657" y="301530"/>
                  </a:lnTo>
                  <a:lnTo>
                    <a:pt x="363156" y="284637"/>
                  </a:lnTo>
                  <a:lnTo>
                    <a:pt x="365653" y="267647"/>
                  </a:lnTo>
                  <a:lnTo>
                    <a:pt x="366142" y="251391"/>
                  </a:lnTo>
                  <a:lnTo>
                    <a:pt x="366166" y="238003"/>
                  </a:lnTo>
                  <a:close/>
                </a:path>
                <a:path w="1840229" h="597534">
                  <a:moveTo>
                    <a:pt x="50888" y="175910"/>
                  </a:moveTo>
                  <a:lnTo>
                    <a:pt x="0" y="244285"/>
                  </a:lnTo>
                  <a:lnTo>
                    <a:pt x="55286" y="274965"/>
                  </a:lnTo>
                  <a:lnTo>
                    <a:pt x="69559" y="283131"/>
                  </a:lnTo>
                  <a:lnTo>
                    <a:pt x="82379" y="290815"/>
                  </a:lnTo>
                  <a:lnTo>
                    <a:pt x="93747" y="298009"/>
                  </a:lnTo>
                  <a:lnTo>
                    <a:pt x="103661" y="304702"/>
                  </a:lnTo>
                  <a:lnTo>
                    <a:pt x="157063" y="228579"/>
                  </a:lnTo>
                  <a:lnTo>
                    <a:pt x="146268" y="222494"/>
                  </a:lnTo>
                  <a:lnTo>
                    <a:pt x="134158" y="216027"/>
                  </a:lnTo>
                  <a:lnTo>
                    <a:pt x="120752" y="209187"/>
                  </a:lnTo>
                  <a:lnTo>
                    <a:pt x="106070" y="201983"/>
                  </a:lnTo>
                  <a:lnTo>
                    <a:pt x="50888" y="175910"/>
                  </a:lnTo>
                  <a:close/>
                </a:path>
                <a:path w="1840229" h="597534">
                  <a:moveTo>
                    <a:pt x="577888" y="238003"/>
                  </a:moveTo>
                  <a:lnTo>
                    <a:pt x="491293" y="238003"/>
                  </a:lnTo>
                  <a:lnTo>
                    <a:pt x="491293" y="285855"/>
                  </a:lnTo>
                  <a:lnTo>
                    <a:pt x="490351" y="286169"/>
                  </a:lnTo>
                  <a:lnTo>
                    <a:pt x="489199" y="286483"/>
                  </a:lnTo>
                  <a:lnTo>
                    <a:pt x="487733" y="286692"/>
                  </a:lnTo>
                  <a:lnTo>
                    <a:pt x="486372" y="287006"/>
                  </a:lnTo>
                  <a:lnTo>
                    <a:pt x="484592" y="287111"/>
                  </a:lnTo>
                  <a:lnTo>
                    <a:pt x="466687" y="287111"/>
                  </a:lnTo>
                  <a:lnTo>
                    <a:pt x="462708" y="287321"/>
                  </a:lnTo>
                  <a:lnTo>
                    <a:pt x="577888" y="287321"/>
                  </a:lnTo>
                  <a:lnTo>
                    <a:pt x="577888" y="238003"/>
                  </a:lnTo>
                  <a:close/>
                </a:path>
                <a:path w="1840229" h="597534">
                  <a:moveTo>
                    <a:pt x="362397" y="116122"/>
                  </a:moveTo>
                  <a:lnTo>
                    <a:pt x="283237" y="116122"/>
                  </a:lnTo>
                  <a:lnTo>
                    <a:pt x="283237" y="159576"/>
                  </a:lnTo>
                  <a:lnTo>
                    <a:pt x="362397" y="159576"/>
                  </a:lnTo>
                  <a:lnTo>
                    <a:pt x="362397" y="116122"/>
                  </a:lnTo>
                  <a:close/>
                </a:path>
                <a:path w="1840229" h="597534">
                  <a:moveTo>
                    <a:pt x="474226" y="116122"/>
                  </a:moveTo>
                  <a:lnTo>
                    <a:pt x="393181" y="116122"/>
                  </a:lnTo>
                  <a:lnTo>
                    <a:pt x="393181" y="159576"/>
                  </a:lnTo>
                  <a:lnTo>
                    <a:pt x="474226" y="159576"/>
                  </a:lnTo>
                  <a:lnTo>
                    <a:pt x="474226" y="116122"/>
                  </a:lnTo>
                  <a:close/>
                </a:path>
                <a:path w="1840229" h="597534">
                  <a:moveTo>
                    <a:pt x="71620" y="10052"/>
                  </a:moveTo>
                  <a:lnTo>
                    <a:pt x="19475" y="77170"/>
                  </a:lnTo>
                  <a:lnTo>
                    <a:pt x="74762" y="109630"/>
                  </a:lnTo>
                  <a:lnTo>
                    <a:pt x="89035" y="118229"/>
                  </a:lnTo>
                  <a:lnTo>
                    <a:pt x="101855" y="126278"/>
                  </a:lnTo>
                  <a:lnTo>
                    <a:pt x="113222" y="133778"/>
                  </a:lnTo>
                  <a:lnTo>
                    <a:pt x="123137" y="140728"/>
                  </a:lnTo>
                  <a:lnTo>
                    <a:pt x="172141" y="73505"/>
                  </a:lnTo>
                  <a:lnTo>
                    <a:pt x="591081" y="73505"/>
                  </a:lnTo>
                  <a:lnTo>
                    <a:pt x="591081" y="62825"/>
                  </a:lnTo>
                  <a:lnTo>
                    <a:pt x="172141" y="62825"/>
                  </a:lnTo>
                  <a:lnTo>
                    <a:pt x="161225" y="56544"/>
                  </a:lnTo>
                  <a:lnTo>
                    <a:pt x="149367" y="49959"/>
                  </a:lnTo>
                  <a:lnTo>
                    <a:pt x="136566" y="43079"/>
                  </a:lnTo>
                  <a:lnTo>
                    <a:pt x="95808" y="22159"/>
                  </a:lnTo>
                  <a:lnTo>
                    <a:pt x="71620" y="10052"/>
                  </a:lnTo>
                  <a:close/>
                </a:path>
                <a:path w="1840229" h="597534">
                  <a:moveTo>
                    <a:pt x="591081" y="73505"/>
                  </a:moveTo>
                  <a:lnTo>
                    <a:pt x="172141" y="73505"/>
                  </a:lnTo>
                  <a:lnTo>
                    <a:pt x="172141" y="116122"/>
                  </a:lnTo>
                  <a:lnTo>
                    <a:pt x="591081" y="116122"/>
                  </a:lnTo>
                  <a:lnTo>
                    <a:pt x="591081" y="73505"/>
                  </a:lnTo>
                  <a:close/>
                </a:path>
                <a:path w="1840229" h="597534">
                  <a:moveTo>
                    <a:pt x="591081" y="33925"/>
                  </a:moveTo>
                  <a:lnTo>
                    <a:pt x="172141" y="33925"/>
                  </a:lnTo>
                  <a:lnTo>
                    <a:pt x="172141" y="62825"/>
                  </a:lnTo>
                  <a:lnTo>
                    <a:pt x="591081" y="62825"/>
                  </a:lnTo>
                  <a:lnTo>
                    <a:pt x="591081" y="33925"/>
                  </a:lnTo>
                  <a:close/>
                </a:path>
                <a:path w="1840229" h="597534">
                  <a:moveTo>
                    <a:pt x="788981" y="495063"/>
                  </a:moveTo>
                  <a:lnTo>
                    <a:pt x="805016" y="531875"/>
                  </a:lnTo>
                  <a:lnTo>
                    <a:pt x="818064" y="573359"/>
                  </a:lnTo>
                  <a:lnTo>
                    <a:pt x="822906" y="597468"/>
                  </a:lnTo>
                  <a:lnTo>
                    <a:pt x="842145" y="597269"/>
                  </a:lnTo>
                  <a:lnTo>
                    <a:pt x="893166" y="593175"/>
                  </a:lnTo>
                  <a:lnTo>
                    <a:pt x="934027" y="582249"/>
                  </a:lnTo>
                  <a:lnTo>
                    <a:pt x="969638" y="553088"/>
                  </a:lnTo>
                  <a:lnTo>
                    <a:pt x="982108" y="500812"/>
                  </a:lnTo>
                  <a:lnTo>
                    <a:pt x="982190" y="496948"/>
                  </a:lnTo>
                  <a:lnTo>
                    <a:pt x="870025" y="496948"/>
                  </a:lnTo>
                  <a:lnTo>
                    <a:pt x="826116" y="496418"/>
                  </a:lnTo>
                  <a:lnTo>
                    <a:pt x="801844" y="495632"/>
                  </a:lnTo>
                  <a:lnTo>
                    <a:pt x="788981" y="495063"/>
                  </a:lnTo>
                  <a:close/>
                </a:path>
                <a:path w="1840229" h="597534">
                  <a:moveTo>
                    <a:pt x="816624" y="147011"/>
                  </a:moveTo>
                  <a:lnTo>
                    <a:pt x="800289" y="150152"/>
                  </a:lnTo>
                  <a:lnTo>
                    <a:pt x="647624" y="150152"/>
                  </a:lnTo>
                  <a:lnTo>
                    <a:pt x="647624" y="242505"/>
                  </a:lnTo>
                  <a:lnTo>
                    <a:pt x="767620" y="242505"/>
                  </a:lnTo>
                  <a:lnTo>
                    <a:pt x="756822" y="279945"/>
                  </a:lnTo>
                  <a:lnTo>
                    <a:pt x="728865" y="348111"/>
                  </a:lnTo>
                  <a:lnTo>
                    <a:pt x="692544" y="407009"/>
                  </a:lnTo>
                  <a:lnTo>
                    <a:pt x="648566" y="454757"/>
                  </a:lnTo>
                  <a:lnTo>
                    <a:pt x="623750" y="474331"/>
                  </a:lnTo>
                  <a:lnTo>
                    <a:pt x="632881" y="480670"/>
                  </a:lnTo>
                  <a:lnTo>
                    <a:pt x="663435" y="506895"/>
                  </a:lnTo>
                  <a:lnTo>
                    <a:pt x="691073" y="536035"/>
                  </a:lnTo>
                  <a:lnTo>
                    <a:pt x="697884" y="544695"/>
                  </a:lnTo>
                  <a:lnTo>
                    <a:pt x="729845" y="516072"/>
                  </a:lnTo>
                  <a:lnTo>
                    <a:pt x="759283" y="481883"/>
                  </a:lnTo>
                  <a:lnTo>
                    <a:pt x="786188" y="442138"/>
                  </a:lnTo>
                  <a:lnTo>
                    <a:pt x="810551" y="396846"/>
                  </a:lnTo>
                  <a:lnTo>
                    <a:pt x="828055" y="356966"/>
                  </a:lnTo>
                  <a:lnTo>
                    <a:pt x="843503" y="314232"/>
                  </a:lnTo>
                  <a:lnTo>
                    <a:pt x="856901" y="268652"/>
                  </a:lnTo>
                  <a:lnTo>
                    <a:pt x="868253" y="220238"/>
                  </a:lnTo>
                  <a:lnTo>
                    <a:pt x="877564" y="169000"/>
                  </a:lnTo>
                  <a:lnTo>
                    <a:pt x="816624" y="147011"/>
                  </a:lnTo>
                  <a:close/>
                </a:path>
                <a:path w="1840229" h="597534">
                  <a:moveTo>
                    <a:pt x="1092985" y="352450"/>
                  </a:moveTo>
                  <a:lnTo>
                    <a:pt x="982483" y="352450"/>
                  </a:lnTo>
                  <a:lnTo>
                    <a:pt x="1000052" y="382115"/>
                  </a:lnTo>
                  <a:lnTo>
                    <a:pt x="1039747" y="436616"/>
                  </a:lnTo>
                  <a:lnTo>
                    <a:pt x="1085605" y="484461"/>
                  </a:lnTo>
                  <a:lnTo>
                    <a:pt x="1138921" y="524826"/>
                  </a:lnTo>
                  <a:lnTo>
                    <a:pt x="1168446" y="542182"/>
                  </a:lnTo>
                  <a:lnTo>
                    <a:pt x="1174962" y="531325"/>
                  </a:lnTo>
                  <a:lnTo>
                    <a:pt x="1182411" y="520115"/>
                  </a:lnTo>
                  <a:lnTo>
                    <a:pt x="1209729" y="485011"/>
                  </a:lnTo>
                  <a:lnTo>
                    <a:pt x="1236925" y="456740"/>
                  </a:lnTo>
                  <a:lnTo>
                    <a:pt x="1207828" y="442702"/>
                  </a:lnTo>
                  <a:lnTo>
                    <a:pt x="1180369" y="426819"/>
                  </a:lnTo>
                  <a:lnTo>
                    <a:pt x="1154541" y="409090"/>
                  </a:lnTo>
                  <a:lnTo>
                    <a:pt x="1130332" y="389516"/>
                  </a:lnTo>
                  <a:lnTo>
                    <a:pt x="1107652" y="368234"/>
                  </a:lnTo>
                  <a:lnTo>
                    <a:pt x="1092985" y="352450"/>
                  </a:lnTo>
                  <a:close/>
                </a:path>
                <a:path w="1840229" h="597534">
                  <a:moveTo>
                    <a:pt x="982483" y="0"/>
                  </a:moveTo>
                  <a:lnTo>
                    <a:pt x="885103" y="0"/>
                  </a:lnTo>
                  <a:lnTo>
                    <a:pt x="885208" y="487733"/>
                  </a:lnTo>
                  <a:lnTo>
                    <a:pt x="883952" y="491503"/>
                  </a:lnTo>
                  <a:lnTo>
                    <a:pt x="881543" y="493702"/>
                  </a:lnTo>
                  <a:lnTo>
                    <a:pt x="879240" y="495901"/>
                  </a:lnTo>
                  <a:lnTo>
                    <a:pt x="875366" y="496948"/>
                  </a:lnTo>
                  <a:lnTo>
                    <a:pt x="982190" y="496948"/>
                  </a:lnTo>
                  <a:lnTo>
                    <a:pt x="982385" y="487733"/>
                  </a:lnTo>
                  <a:lnTo>
                    <a:pt x="982483" y="352450"/>
                  </a:lnTo>
                  <a:lnTo>
                    <a:pt x="1092985" y="352450"/>
                  </a:lnTo>
                  <a:lnTo>
                    <a:pt x="1086563" y="345539"/>
                  </a:lnTo>
                  <a:lnTo>
                    <a:pt x="1067045" y="321430"/>
                  </a:lnTo>
                  <a:lnTo>
                    <a:pt x="1049078" y="295907"/>
                  </a:lnTo>
                  <a:lnTo>
                    <a:pt x="1066629" y="282144"/>
                  </a:lnTo>
                  <a:lnTo>
                    <a:pt x="1084731" y="267400"/>
                  </a:lnTo>
                  <a:lnTo>
                    <a:pt x="1103382" y="251674"/>
                  </a:lnTo>
                  <a:lnTo>
                    <a:pt x="1122583" y="234966"/>
                  </a:lnTo>
                  <a:lnTo>
                    <a:pt x="1136649" y="222401"/>
                  </a:lnTo>
                  <a:lnTo>
                    <a:pt x="1008241" y="222401"/>
                  </a:lnTo>
                  <a:lnTo>
                    <a:pt x="1004745" y="214137"/>
                  </a:lnTo>
                  <a:lnTo>
                    <a:pt x="988359" y="172350"/>
                  </a:lnTo>
                  <a:lnTo>
                    <a:pt x="982483" y="155178"/>
                  </a:lnTo>
                  <a:lnTo>
                    <a:pt x="982483" y="0"/>
                  </a:lnTo>
                  <a:close/>
                </a:path>
                <a:path w="1840229" h="597534">
                  <a:moveTo>
                    <a:pt x="1113159" y="105546"/>
                  </a:moveTo>
                  <a:lnTo>
                    <a:pt x="1078306" y="149484"/>
                  </a:lnTo>
                  <a:lnTo>
                    <a:pt x="1051090" y="179641"/>
                  </a:lnTo>
                  <a:lnTo>
                    <a:pt x="1022733" y="208540"/>
                  </a:lnTo>
                  <a:lnTo>
                    <a:pt x="1008241" y="222401"/>
                  </a:lnTo>
                  <a:lnTo>
                    <a:pt x="1136649" y="222401"/>
                  </a:lnTo>
                  <a:lnTo>
                    <a:pt x="1141902" y="217709"/>
                  </a:lnTo>
                  <a:lnTo>
                    <a:pt x="1160907" y="200334"/>
                  </a:lnTo>
                  <a:lnTo>
                    <a:pt x="1179597" y="182841"/>
                  </a:lnTo>
                  <a:lnTo>
                    <a:pt x="1197973" y="165230"/>
                  </a:lnTo>
                  <a:lnTo>
                    <a:pt x="1113159" y="105546"/>
                  </a:lnTo>
                  <a:close/>
                </a:path>
                <a:path w="1840229" h="597534">
                  <a:moveTo>
                    <a:pt x="1840048" y="31412"/>
                  </a:moveTo>
                  <a:lnTo>
                    <a:pt x="1326137" y="31412"/>
                  </a:lnTo>
                  <a:lnTo>
                    <a:pt x="1326098" y="252297"/>
                  </a:lnTo>
                  <a:lnTo>
                    <a:pt x="1325509" y="278198"/>
                  </a:lnTo>
                  <a:lnTo>
                    <a:pt x="1322682" y="332974"/>
                  </a:lnTo>
                  <a:lnTo>
                    <a:pt x="1316098" y="389359"/>
                  </a:lnTo>
                  <a:lnTo>
                    <a:pt x="1304253" y="445117"/>
                  </a:lnTo>
                  <a:lnTo>
                    <a:pt x="1285706" y="497890"/>
                  </a:lnTo>
                  <a:lnTo>
                    <a:pt x="1258914" y="545323"/>
                  </a:lnTo>
                  <a:lnTo>
                    <a:pt x="1269200" y="549937"/>
                  </a:lnTo>
                  <a:lnTo>
                    <a:pt x="1304672" y="569197"/>
                  </a:lnTo>
                  <a:lnTo>
                    <a:pt x="1337405" y="590930"/>
                  </a:lnTo>
                  <a:lnTo>
                    <a:pt x="1345613" y="597468"/>
                  </a:lnTo>
                  <a:lnTo>
                    <a:pt x="1361473" y="571615"/>
                  </a:lnTo>
                  <a:lnTo>
                    <a:pt x="1386989" y="514215"/>
                  </a:lnTo>
                  <a:lnTo>
                    <a:pt x="1404458" y="450077"/>
                  </a:lnTo>
                  <a:lnTo>
                    <a:pt x="1415881" y="384111"/>
                  </a:lnTo>
                  <a:lnTo>
                    <a:pt x="1421946" y="317964"/>
                  </a:lnTo>
                  <a:lnTo>
                    <a:pt x="1424616" y="256625"/>
                  </a:lnTo>
                  <a:lnTo>
                    <a:pt x="1424773" y="228055"/>
                  </a:lnTo>
                  <a:lnTo>
                    <a:pt x="1424773" y="128163"/>
                  </a:lnTo>
                  <a:lnTo>
                    <a:pt x="1840048" y="128163"/>
                  </a:lnTo>
                  <a:lnTo>
                    <a:pt x="1840048" y="3141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609205" y="8767691"/>
              <a:ext cx="481965" cy="252729"/>
            </a:xfrm>
            <a:custGeom>
              <a:avLst/>
              <a:gdLst/>
              <a:ahLst/>
              <a:cxnLst/>
              <a:rect l="l" t="t" r="r" b="b"/>
              <a:pathLst>
                <a:path w="481965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481965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854119" y="8659003"/>
              <a:ext cx="248892" cy="17287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87844" y="8596911"/>
              <a:ext cx="180936" cy="15266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0962178" y="8549059"/>
              <a:ext cx="515620" cy="428625"/>
            </a:xfrm>
            <a:custGeom>
              <a:avLst/>
              <a:gdLst/>
              <a:ahLst/>
              <a:cxnLst/>
              <a:rect l="l" t="t" r="r" b="b"/>
              <a:pathLst>
                <a:path w="515620" h="428625">
                  <a:moveTo>
                    <a:pt x="454227" y="30889"/>
                  </a:moveTo>
                  <a:lnTo>
                    <a:pt x="515167" y="52877"/>
                  </a:lnTo>
                  <a:lnTo>
                    <a:pt x="505856" y="104116"/>
                  </a:lnTo>
                  <a:lnTo>
                    <a:pt x="494503" y="152530"/>
                  </a:lnTo>
                  <a:lnTo>
                    <a:pt x="481106" y="198109"/>
                  </a:lnTo>
                  <a:lnTo>
                    <a:pt x="465657" y="240844"/>
                  </a:lnTo>
                  <a:lnTo>
                    <a:pt x="448153" y="280724"/>
                  </a:lnTo>
                  <a:lnTo>
                    <a:pt x="423791" y="326015"/>
                  </a:lnTo>
                  <a:lnTo>
                    <a:pt x="396885" y="365761"/>
                  </a:lnTo>
                  <a:lnTo>
                    <a:pt x="367447" y="399950"/>
                  </a:lnTo>
                  <a:lnTo>
                    <a:pt x="335487" y="428573"/>
                  </a:lnTo>
                  <a:lnTo>
                    <a:pt x="328676" y="419913"/>
                  </a:lnTo>
                  <a:lnTo>
                    <a:pt x="320657" y="410733"/>
                  </a:lnTo>
                  <a:lnTo>
                    <a:pt x="290316" y="380840"/>
                  </a:lnTo>
                  <a:lnTo>
                    <a:pt x="261353" y="358208"/>
                  </a:lnTo>
                  <a:lnTo>
                    <a:pt x="286169" y="338634"/>
                  </a:lnTo>
                  <a:lnTo>
                    <a:pt x="330147" y="290887"/>
                  </a:lnTo>
                  <a:lnTo>
                    <a:pt x="366467" y="231989"/>
                  </a:lnTo>
                  <a:lnTo>
                    <a:pt x="394425" y="163823"/>
                  </a:lnTo>
                  <a:lnTo>
                    <a:pt x="405223" y="126383"/>
                  </a:lnTo>
                  <a:lnTo>
                    <a:pt x="285226" y="126383"/>
                  </a:lnTo>
                  <a:lnTo>
                    <a:pt x="285226" y="34030"/>
                  </a:lnTo>
                  <a:lnTo>
                    <a:pt x="437892" y="34030"/>
                  </a:lnTo>
                  <a:lnTo>
                    <a:pt x="454227" y="30889"/>
                  </a:lnTo>
                  <a:close/>
                </a:path>
                <a:path w="515620" h="42862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88368" y="8419848"/>
              <a:ext cx="1863608" cy="623227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13060334" y="7517258"/>
            <a:ext cx="2553970" cy="2553970"/>
            <a:chOff x="13060334" y="7517258"/>
            <a:chExt cx="2553970" cy="2553970"/>
          </a:xfrm>
        </p:grpSpPr>
        <p:pic>
          <p:nvPicPr>
            <p:cNvPr id="87" name="object 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070805" y="7527729"/>
              <a:ext cx="2532802" cy="253280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3070805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716021" y="8089335"/>
              <a:ext cx="1270118" cy="64066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3720000" y="8093680"/>
              <a:ext cx="1228725" cy="599440"/>
            </a:xfrm>
            <a:custGeom>
              <a:avLst/>
              <a:gdLst/>
              <a:ahLst/>
              <a:cxnLst/>
              <a:rect l="l" t="t" r="r" b="b"/>
              <a:pathLst>
                <a:path w="1228725" h="599440">
                  <a:moveTo>
                    <a:pt x="191617" y="517052"/>
                  </a:moveTo>
                  <a:lnTo>
                    <a:pt x="205543" y="557574"/>
                  </a:lnTo>
                  <a:lnTo>
                    <a:pt x="214234" y="598620"/>
                  </a:lnTo>
                  <a:lnTo>
                    <a:pt x="230509" y="598834"/>
                  </a:lnTo>
                  <a:lnTo>
                    <a:pt x="273918" y="597259"/>
                  </a:lnTo>
                  <a:lnTo>
                    <a:pt x="320409" y="586055"/>
                  </a:lnTo>
                  <a:lnTo>
                    <a:pt x="348052" y="559773"/>
                  </a:lnTo>
                  <a:lnTo>
                    <a:pt x="354779" y="521859"/>
                  </a:lnTo>
                  <a:lnTo>
                    <a:pt x="354841" y="518308"/>
                  </a:lnTo>
                  <a:lnTo>
                    <a:pt x="236432" y="518308"/>
                  </a:lnTo>
                  <a:lnTo>
                    <a:pt x="207951" y="517772"/>
                  </a:lnTo>
                  <a:lnTo>
                    <a:pt x="199705" y="517466"/>
                  </a:lnTo>
                  <a:lnTo>
                    <a:pt x="191617" y="517052"/>
                  </a:lnTo>
                  <a:close/>
                </a:path>
                <a:path w="1228725" h="599440">
                  <a:moveTo>
                    <a:pt x="141985" y="428992"/>
                  </a:moveTo>
                  <a:lnTo>
                    <a:pt x="111593" y="472591"/>
                  </a:lnTo>
                  <a:lnTo>
                    <a:pt x="69893" y="511162"/>
                  </a:lnTo>
                  <a:lnTo>
                    <a:pt x="38323" y="531397"/>
                  </a:lnTo>
                  <a:lnTo>
                    <a:pt x="47235" y="536912"/>
                  </a:lnTo>
                  <a:lnTo>
                    <a:pt x="88991" y="566353"/>
                  </a:lnTo>
                  <a:lnTo>
                    <a:pt x="115598" y="587940"/>
                  </a:lnTo>
                  <a:lnTo>
                    <a:pt x="132132" y="575437"/>
                  </a:lnTo>
                  <a:lnTo>
                    <a:pt x="164572" y="546151"/>
                  </a:lnTo>
                  <a:lnTo>
                    <a:pt x="195637" y="511617"/>
                  </a:lnTo>
                  <a:lnTo>
                    <a:pt x="221909" y="474308"/>
                  </a:lnTo>
                  <a:lnTo>
                    <a:pt x="233081" y="454750"/>
                  </a:lnTo>
                  <a:lnTo>
                    <a:pt x="141985" y="428992"/>
                  </a:lnTo>
                  <a:close/>
                </a:path>
                <a:path w="1228725" h="599440">
                  <a:moveTo>
                    <a:pt x="450457" y="424594"/>
                  </a:moveTo>
                  <a:lnTo>
                    <a:pt x="377580" y="469200"/>
                  </a:lnTo>
                  <a:lnTo>
                    <a:pt x="393814" y="483023"/>
                  </a:lnTo>
                  <a:lnTo>
                    <a:pt x="410157" y="497484"/>
                  </a:lnTo>
                  <a:lnTo>
                    <a:pt x="443127" y="528360"/>
                  </a:lnTo>
                  <a:lnTo>
                    <a:pt x="472747" y="558896"/>
                  </a:lnTo>
                  <a:lnTo>
                    <a:pt x="495063" y="586055"/>
                  </a:lnTo>
                  <a:lnTo>
                    <a:pt x="573595" y="535795"/>
                  </a:lnTo>
                  <a:lnTo>
                    <a:pt x="533809" y="494418"/>
                  </a:lnTo>
                  <a:lnTo>
                    <a:pt x="500020" y="464660"/>
                  </a:lnTo>
                  <a:lnTo>
                    <a:pt x="466638" y="437216"/>
                  </a:lnTo>
                  <a:lnTo>
                    <a:pt x="450457" y="424594"/>
                  </a:lnTo>
                  <a:close/>
                </a:path>
                <a:path w="1228725" h="599440">
                  <a:moveTo>
                    <a:pt x="354963" y="422709"/>
                  </a:moveTo>
                  <a:lnTo>
                    <a:pt x="260096" y="422709"/>
                  </a:lnTo>
                  <a:lnTo>
                    <a:pt x="260082" y="512594"/>
                  </a:lnTo>
                  <a:lnTo>
                    <a:pt x="259363" y="514748"/>
                  </a:lnTo>
                  <a:lnTo>
                    <a:pt x="257793" y="516214"/>
                  </a:lnTo>
                  <a:lnTo>
                    <a:pt x="256117" y="517680"/>
                  </a:lnTo>
                  <a:lnTo>
                    <a:pt x="253081" y="518308"/>
                  </a:lnTo>
                  <a:lnTo>
                    <a:pt x="354841" y="518308"/>
                  </a:lnTo>
                  <a:lnTo>
                    <a:pt x="354963" y="422709"/>
                  </a:lnTo>
                  <a:close/>
                </a:path>
                <a:path w="1228725" h="599440">
                  <a:moveTo>
                    <a:pt x="507628" y="346795"/>
                  </a:moveTo>
                  <a:lnTo>
                    <a:pt x="97379" y="346795"/>
                  </a:lnTo>
                  <a:lnTo>
                    <a:pt x="97379" y="422709"/>
                  </a:lnTo>
                  <a:lnTo>
                    <a:pt x="507628" y="422709"/>
                  </a:lnTo>
                  <a:lnTo>
                    <a:pt x="507628" y="346795"/>
                  </a:lnTo>
                  <a:close/>
                </a:path>
                <a:path w="1228725" h="599440">
                  <a:moveTo>
                    <a:pt x="295907" y="134969"/>
                  </a:moveTo>
                  <a:lnTo>
                    <a:pt x="277687" y="134969"/>
                  </a:lnTo>
                  <a:lnTo>
                    <a:pt x="254620" y="160081"/>
                  </a:lnTo>
                  <a:lnTo>
                    <a:pt x="227676" y="183279"/>
                  </a:lnTo>
                  <a:lnTo>
                    <a:pt x="162194" y="223972"/>
                  </a:lnTo>
                  <a:lnTo>
                    <a:pt x="124600" y="241288"/>
                  </a:lnTo>
                  <a:lnTo>
                    <a:pt x="85023" y="256327"/>
                  </a:lnTo>
                  <a:lnTo>
                    <a:pt x="43483" y="269088"/>
                  </a:lnTo>
                  <a:lnTo>
                    <a:pt x="0" y="279572"/>
                  </a:lnTo>
                  <a:lnTo>
                    <a:pt x="7144" y="287308"/>
                  </a:lnTo>
                  <a:lnTo>
                    <a:pt x="30524" y="317817"/>
                  </a:lnTo>
                  <a:lnTo>
                    <a:pt x="50952" y="350113"/>
                  </a:lnTo>
                  <a:lnTo>
                    <a:pt x="55914" y="359360"/>
                  </a:lnTo>
                  <a:lnTo>
                    <a:pt x="66280" y="356396"/>
                  </a:lnTo>
                  <a:lnTo>
                    <a:pt x="76646" y="353313"/>
                  </a:lnTo>
                  <a:lnTo>
                    <a:pt x="87013" y="350113"/>
                  </a:lnTo>
                  <a:lnTo>
                    <a:pt x="97379" y="346795"/>
                  </a:lnTo>
                  <a:lnTo>
                    <a:pt x="507628" y="346795"/>
                  </a:lnTo>
                  <a:lnTo>
                    <a:pt x="507628" y="346167"/>
                  </a:lnTo>
                  <a:lnTo>
                    <a:pt x="551527" y="346167"/>
                  </a:lnTo>
                  <a:lnTo>
                    <a:pt x="556647" y="338000"/>
                  </a:lnTo>
                  <a:lnTo>
                    <a:pt x="123765" y="338000"/>
                  </a:lnTo>
                  <a:lnTo>
                    <a:pt x="149115" y="328360"/>
                  </a:lnTo>
                  <a:lnTo>
                    <a:pt x="173659" y="317817"/>
                  </a:lnTo>
                  <a:lnTo>
                    <a:pt x="220412" y="294022"/>
                  </a:lnTo>
                  <a:lnTo>
                    <a:pt x="263539" y="266654"/>
                  </a:lnTo>
                  <a:lnTo>
                    <a:pt x="302818" y="235594"/>
                  </a:lnTo>
                  <a:lnTo>
                    <a:pt x="457437" y="235594"/>
                  </a:lnTo>
                  <a:lnTo>
                    <a:pt x="433754" y="225536"/>
                  </a:lnTo>
                  <a:lnTo>
                    <a:pt x="404843" y="211066"/>
                  </a:lnTo>
                  <a:lnTo>
                    <a:pt x="378583" y="195537"/>
                  </a:lnTo>
                  <a:lnTo>
                    <a:pt x="354963" y="178947"/>
                  </a:lnTo>
                  <a:lnTo>
                    <a:pt x="358732" y="173921"/>
                  </a:lnTo>
                  <a:lnTo>
                    <a:pt x="362502" y="169000"/>
                  </a:lnTo>
                  <a:lnTo>
                    <a:pt x="366271" y="163974"/>
                  </a:lnTo>
                  <a:lnTo>
                    <a:pt x="295907" y="134969"/>
                  </a:lnTo>
                  <a:close/>
                </a:path>
                <a:path w="1228725" h="599440">
                  <a:moveTo>
                    <a:pt x="551527" y="346167"/>
                  </a:moveTo>
                  <a:lnTo>
                    <a:pt x="507628" y="346167"/>
                  </a:lnTo>
                  <a:lnTo>
                    <a:pt x="517052" y="349014"/>
                  </a:lnTo>
                  <a:lnTo>
                    <a:pt x="526476" y="351743"/>
                  </a:lnTo>
                  <a:lnTo>
                    <a:pt x="535899" y="354354"/>
                  </a:lnTo>
                  <a:lnTo>
                    <a:pt x="545323" y="356847"/>
                  </a:lnTo>
                  <a:lnTo>
                    <a:pt x="550762" y="347387"/>
                  </a:lnTo>
                  <a:lnTo>
                    <a:pt x="551527" y="346167"/>
                  </a:lnTo>
                  <a:close/>
                </a:path>
                <a:path w="1228725" h="599440">
                  <a:moveTo>
                    <a:pt x="354963" y="282713"/>
                  </a:moveTo>
                  <a:lnTo>
                    <a:pt x="260096" y="282713"/>
                  </a:lnTo>
                  <a:lnTo>
                    <a:pt x="260096" y="338000"/>
                  </a:lnTo>
                  <a:lnTo>
                    <a:pt x="354963" y="338000"/>
                  </a:lnTo>
                  <a:lnTo>
                    <a:pt x="354963" y="282713"/>
                  </a:lnTo>
                  <a:close/>
                </a:path>
                <a:path w="1228725" h="599440">
                  <a:moveTo>
                    <a:pt x="457437" y="235594"/>
                  </a:moveTo>
                  <a:lnTo>
                    <a:pt x="302818" y="235594"/>
                  </a:lnTo>
                  <a:lnTo>
                    <a:pt x="322513" y="251240"/>
                  </a:lnTo>
                  <a:lnTo>
                    <a:pt x="364691" y="280254"/>
                  </a:lnTo>
                  <a:lnTo>
                    <a:pt x="410455" y="306091"/>
                  </a:lnTo>
                  <a:lnTo>
                    <a:pt x="458745" y="328280"/>
                  </a:lnTo>
                  <a:lnTo>
                    <a:pt x="483754" y="338000"/>
                  </a:lnTo>
                  <a:lnTo>
                    <a:pt x="556647" y="338000"/>
                  </a:lnTo>
                  <a:lnTo>
                    <a:pt x="557024" y="337398"/>
                  </a:lnTo>
                  <a:lnTo>
                    <a:pt x="564112" y="326897"/>
                  </a:lnTo>
                  <a:lnTo>
                    <a:pt x="588437" y="295265"/>
                  </a:lnTo>
                  <a:lnTo>
                    <a:pt x="604379" y="278316"/>
                  </a:lnTo>
                  <a:lnTo>
                    <a:pt x="568236" y="270780"/>
                  </a:lnTo>
                  <a:lnTo>
                    <a:pt x="533007" y="261693"/>
                  </a:lnTo>
                  <a:lnTo>
                    <a:pt x="498700" y="251075"/>
                  </a:lnTo>
                  <a:lnTo>
                    <a:pt x="465326" y="238945"/>
                  </a:lnTo>
                  <a:lnTo>
                    <a:pt x="457437" y="235594"/>
                  </a:lnTo>
                  <a:close/>
                </a:path>
                <a:path w="1228725" h="599440">
                  <a:moveTo>
                    <a:pt x="222401" y="134969"/>
                  </a:moveTo>
                  <a:lnTo>
                    <a:pt x="128163" y="134969"/>
                  </a:lnTo>
                  <a:lnTo>
                    <a:pt x="128163" y="178319"/>
                  </a:lnTo>
                  <a:lnTo>
                    <a:pt x="222401" y="178319"/>
                  </a:lnTo>
                  <a:lnTo>
                    <a:pt x="222401" y="134969"/>
                  </a:lnTo>
                  <a:close/>
                </a:path>
                <a:path w="1228725" h="599440">
                  <a:moveTo>
                    <a:pt x="475587" y="134969"/>
                  </a:moveTo>
                  <a:lnTo>
                    <a:pt x="380093" y="134969"/>
                  </a:lnTo>
                  <a:lnTo>
                    <a:pt x="380093" y="178319"/>
                  </a:lnTo>
                  <a:lnTo>
                    <a:pt x="475587" y="178319"/>
                  </a:lnTo>
                  <a:lnTo>
                    <a:pt x="475587" y="134969"/>
                  </a:lnTo>
                  <a:close/>
                </a:path>
                <a:path w="1228725" h="599440">
                  <a:moveTo>
                    <a:pt x="584275" y="50888"/>
                  </a:moveTo>
                  <a:lnTo>
                    <a:pt x="21360" y="50888"/>
                  </a:lnTo>
                  <a:lnTo>
                    <a:pt x="21360" y="134969"/>
                  </a:lnTo>
                  <a:lnTo>
                    <a:pt x="584275" y="134969"/>
                  </a:lnTo>
                  <a:lnTo>
                    <a:pt x="584275" y="50888"/>
                  </a:lnTo>
                  <a:close/>
                </a:path>
                <a:path w="1228725" h="599440">
                  <a:moveTo>
                    <a:pt x="222401" y="0"/>
                  </a:moveTo>
                  <a:lnTo>
                    <a:pt x="128163" y="0"/>
                  </a:lnTo>
                  <a:lnTo>
                    <a:pt x="128163" y="50888"/>
                  </a:lnTo>
                  <a:lnTo>
                    <a:pt x="222401" y="50888"/>
                  </a:lnTo>
                  <a:lnTo>
                    <a:pt x="222401" y="0"/>
                  </a:lnTo>
                  <a:close/>
                </a:path>
                <a:path w="1228725" h="599440">
                  <a:moveTo>
                    <a:pt x="475587" y="0"/>
                  </a:moveTo>
                  <a:lnTo>
                    <a:pt x="380093" y="0"/>
                  </a:lnTo>
                  <a:lnTo>
                    <a:pt x="380093" y="50888"/>
                  </a:lnTo>
                  <a:lnTo>
                    <a:pt x="475587" y="50888"/>
                  </a:lnTo>
                  <a:lnTo>
                    <a:pt x="475587" y="0"/>
                  </a:lnTo>
                  <a:close/>
                </a:path>
                <a:path w="1228725" h="599440">
                  <a:moveTo>
                    <a:pt x="867617" y="52773"/>
                  </a:moveTo>
                  <a:lnTo>
                    <a:pt x="653383" y="52773"/>
                  </a:lnTo>
                  <a:lnTo>
                    <a:pt x="653383" y="488152"/>
                  </a:lnTo>
                  <a:lnTo>
                    <a:pt x="736312" y="488152"/>
                  </a:lnTo>
                  <a:lnTo>
                    <a:pt x="736312" y="436635"/>
                  </a:lnTo>
                  <a:lnTo>
                    <a:pt x="867617" y="436635"/>
                  </a:lnTo>
                  <a:lnTo>
                    <a:pt x="867617" y="348052"/>
                  </a:lnTo>
                  <a:lnTo>
                    <a:pt x="736312" y="348052"/>
                  </a:lnTo>
                  <a:lnTo>
                    <a:pt x="736312" y="140728"/>
                  </a:lnTo>
                  <a:lnTo>
                    <a:pt x="867617" y="140728"/>
                  </a:lnTo>
                  <a:lnTo>
                    <a:pt x="867617" y="52773"/>
                  </a:lnTo>
                  <a:close/>
                </a:path>
                <a:path w="1228725" h="599440">
                  <a:moveTo>
                    <a:pt x="867617" y="140728"/>
                  </a:moveTo>
                  <a:lnTo>
                    <a:pt x="785316" y="140728"/>
                  </a:lnTo>
                  <a:lnTo>
                    <a:pt x="785316" y="348052"/>
                  </a:lnTo>
                  <a:lnTo>
                    <a:pt x="867617" y="348052"/>
                  </a:lnTo>
                  <a:lnTo>
                    <a:pt x="867617" y="140728"/>
                  </a:lnTo>
                  <a:close/>
                </a:path>
                <a:path w="1228725" h="599440">
                  <a:moveTo>
                    <a:pt x="1105097" y="294650"/>
                  </a:moveTo>
                  <a:lnTo>
                    <a:pt x="1009602" y="294650"/>
                  </a:lnTo>
                  <a:lnTo>
                    <a:pt x="1009602" y="596840"/>
                  </a:lnTo>
                  <a:lnTo>
                    <a:pt x="1105097" y="596840"/>
                  </a:lnTo>
                  <a:lnTo>
                    <a:pt x="1105097" y="294650"/>
                  </a:lnTo>
                  <a:close/>
                </a:path>
                <a:path w="1228725" h="599440">
                  <a:moveTo>
                    <a:pt x="1228234" y="204810"/>
                  </a:moveTo>
                  <a:lnTo>
                    <a:pt x="882695" y="204810"/>
                  </a:lnTo>
                  <a:lnTo>
                    <a:pt x="882695" y="294650"/>
                  </a:lnTo>
                  <a:lnTo>
                    <a:pt x="1228234" y="294650"/>
                  </a:lnTo>
                  <a:lnTo>
                    <a:pt x="1228234" y="204810"/>
                  </a:lnTo>
                  <a:close/>
                </a:path>
                <a:path w="1228725" h="599440">
                  <a:moveTo>
                    <a:pt x="1105097" y="11308"/>
                  </a:moveTo>
                  <a:lnTo>
                    <a:pt x="1009602" y="11308"/>
                  </a:lnTo>
                  <a:lnTo>
                    <a:pt x="1009602" y="204810"/>
                  </a:lnTo>
                  <a:lnTo>
                    <a:pt x="1105097" y="204810"/>
                  </a:lnTo>
                  <a:lnTo>
                    <a:pt x="1105097" y="11308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746387" y="8510735"/>
              <a:ext cx="218632" cy="18282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085643" y="8506338"/>
              <a:ext cx="219888" cy="18533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843766" y="8146453"/>
              <a:ext cx="744220" cy="435609"/>
            </a:xfrm>
            <a:custGeom>
              <a:avLst/>
              <a:gdLst/>
              <a:ahLst/>
              <a:cxnLst/>
              <a:rect l="l" t="t" r="r" b="b"/>
              <a:pathLst>
                <a:path w="744219" h="435609">
                  <a:moveTo>
                    <a:pt x="179052" y="182821"/>
                  </a:moveTo>
                  <a:lnTo>
                    <a:pt x="139773" y="213880"/>
                  </a:lnTo>
                  <a:lnTo>
                    <a:pt x="96646" y="241249"/>
                  </a:lnTo>
                  <a:lnTo>
                    <a:pt x="49893" y="265044"/>
                  </a:lnTo>
                  <a:lnTo>
                    <a:pt x="0" y="285226"/>
                  </a:lnTo>
                  <a:lnTo>
                    <a:pt x="136330" y="285226"/>
                  </a:lnTo>
                  <a:lnTo>
                    <a:pt x="136330" y="229940"/>
                  </a:lnTo>
                  <a:lnTo>
                    <a:pt x="231197" y="229940"/>
                  </a:lnTo>
                  <a:lnTo>
                    <a:pt x="231197" y="285226"/>
                  </a:lnTo>
                  <a:lnTo>
                    <a:pt x="359989" y="285226"/>
                  </a:lnTo>
                  <a:lnTo>
                    <a:pt x="310540" y="264874"/>
                  </a:lnTo>
                  <a:lnTo>
                    <a:pt x="263447" y="240830"/>
                  </a:lnTo>
                  <a:lnTo>
                    <a:pt x="219365" y="213357"/>
                  </a:lnTo>
                  <a:lnTo>
                    <a:pt x="198747" y="198467"/>
                  </a:lnTo>
                  <a:lnTo>
                    <a:pt x="179052" y="182821"/>
                  </a:lnTo>
                  <a:close/>
                </a:path>
                <a:path w="744219" h="435609">
                  <a:moveTo>
                    <a:pt x="612546" y="87955"/>
                  </a:moveTo>
                  <a:lnTo>
                    <a:pt x="612546" y="295278"/>
                  </a:lnTo>
                  <a:lnTo>
                    <a:pt x="661550" y="295278"/>
                  </a:lnTo>
                  <a:lnTo>
                    <a:pt x="661550" y="87955"/>
                  </a:lnTo>
                  <a:lnTo>
                    <a:pt x="612546" y="87955"/>
                  </a:lnTo>
                  <a:close/>
                </a:path>
                <a:path w="744219" h="435609">
                  <a:moveTo>
                    <a:pt x="529617" y="0"/>
                  </a:moveTo>
                  <a:lnTo>
                    <a:pt x="743851" y="0"/>
                  </a:lnTo>
                  <a:lnTo>
                    <a:pt x="743851" y="383862"/>
                  </a:lnTo>
                  <a:lnTo>
                    <a:pt x="612546" y="383862"/>
                  </a:lnTo>
                  <a:lnTo>
                    <a:pt x="612546" y="435379"/>
                  </a:lnTo>
                  <a:lnTo>
                    <a:pt x="529617" y="435379"/>
                  </a:lnTo>
                  <a:lnTo>
                    <a:pt x="529617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08063" y="8080591"/>
              <a:ext cx="1253155" cy="62448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716021" y="8764078"/>
              <a:ext cx="1273992" cy="64820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08063" y="8756592"/>
              <a:ext cx="1256925" cy="630766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5803706" y="7517258"/>
            <a:ext cx="2553970" cy="2553970"/>
            <a:chOff x="15803706" y="7517258"/>
            <a:chExt cx="2553970" cy="2553970"/>
          </a:xfrm>
        </p:grpSpPr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814177" y="7527729"/>
              <a:ext cx="2532802" cy="2532802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5814177" y="7527729"/>
              <a:ext cx="2533015" cy="2533015"/>
            </a:xfrm>
            <a:custGeom>
              <a:avLst/>
              <a:gdLst/>
              <a:ahLst/>
              <a:cxnLst/>
              <a:rect l="l" t="t" r="r" b="b"/>
              <a:pathLst>
                <a:path w="2533015" h="2533015">
                  <a:moveTo>
                    <a:pt x="0" y="2532802"/>
                  </a:moveTo>
                  <a:lnTo>
                    <a:pt x="2532802" y="2532802"/>
                  </a:lnTo>
                  <a:lnTo>
                    <a:pt x="2532802" y="0"/>
                  </a:lnTo>
                  <a:lnTo>
                    <a:pt x="0" y="0"/>
                  </a:lnTo>
                  <a:lnTo>
                    <a:pt x="0" y="2532802"/>
                  </a:lnTo>
                  <a:close/>
                </a:path>
              </a:pathLst>
            </a:custGeom>
            <a:ln w="20941">
              <a:solidFill>
                <a:srgbClr val="2A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458974" y="8088078"/>
              <a:ext cx="1263835" cy="640661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6463477" y="8092423"/>
              <a:ext cx="1222375" cy="598170"/>
            </a:xfrm>
            <a:custGeom>
              <a:avLst/>
              <a:gdLst/>
              <a:ahLst/>
              <a:cxnLst/>
              <a:rect l="l" t="t" r="r" b="b"/>
              <a:pathLst>
                <a:path w="1222375" h="598170">
                  <a:moveTo>
                    <a:pt x="577888" y="160832"/>
                  </a:moveTo>
                  <a:lnTo>
                    <a:pt x="184078" y="160832"/>
                  </a:lnTo>
                  <a:lnTo>
                    <a:pt x="184078" y="597364"/>
                  </a:lnTo>
                  <a:lnTo>
                    <a:pt x="266274" y="597364"/>
                  </a:lnTo>
                  <a:lnTo>
                    <a:pt x="266274" y="572862"/>
                  </a:lnTo>
                  <a:lnTo>
                    <a:pt x="577888" y="572862"/>
                  </a:lnTo>
                  <a:lnTo>
                    <a:pt x="577888" y="495063"/>
                  </a:lnTo>
                  <a:lnTo>
                    <a:pt x="266274" y="495063"/>
                  </a:lnTo>
                  <a:lnTo>
                    <a:pt x="266274" y="464174"/>
                  </a:lnTo>
                  <a:lnTo>
                    <a:pt x="577888" y="464174"/>
                  </a:lnTo>
                  <a:lnTo>
                    <a:pt x="577888" y="388260"/>
                  </a:lnTo>
                  <a:lnTo>
                    <a:pt x="266274" y="388260"/>
                  </a:lnTo>
                  <a:lnTo>
                    <a:pt x="266274" y="349832"/>
                  </a:lnTo>
                  <a:lnTo>
                    <a:pt x="330610" y="349832"/>
                  </a:lnTo>
                  <a:lnTo>
                    <a:pt x="342808" y="335708"/>
                  </a:lnTo>
                  <a:lnTo>
                    <a:pt x="352135" y="319571"/>
                  </a:lnTo>
                  <a:lnTo>
                    <a:pt x="354007" y="314754"/>
                  </a:lnTo>
                  <a:lnTo>
                    <a:pt x="266274" y="314754"/>
                  </a:lnTo>
                  <a:lnTo>
                    <a:pt x="266274" y="239259"/>
                  </a:lnTo>
                  <a:lnTo>
                    <a:pt x="577888" y="239259"/>
                  </a:lnTo>
                  <a:lnTo>
                    <a:pt x="577888" y="160832"/>
                  </a:lnTo>
                  <a:close/>
                </a:path>
                <a:path w="1222375" h="598170">
                  <a:moveTo>
                    <a:pt x="577888" y="572862"/>
                  </a:moveTo>
                  <a:lnTo>
                    <a:pt x="491293" y="572862"/>
                  </a:lnTo>
                  <a:lnTo>
                    <a:pt x="491293" y="597364"/>
                  </a:lnTo>
                  <a:lnTo>
                    <a:pt x="577888" y="597364"/>
                  </a:lnTo>
                  <a:lnTo>
                    <a:pt x="577888" y="572862"/>
                  </a:lnTo>
                  <a:close/>
                </a:path>
                <a:path w="1222375" h="598170">
                  <a:moveTo>
                    <a:pt x="100520" y="336010"/>
                  </a:moveTo>
                  <a:lnTo>
                    <a:pt x="78047" y="392239"/>
                  </a:lnTo>
                  <a:lnTo>
                    <a:pt x="54239" y="446583"/>
                  </a:lnTo>
                  <a:lnTo>
                    <a:pt x="30771" y="496058"/>
                  </a:lnTo>
                  <a:lnTo>
                    <a:pt x="9423" y="537679"/>
                  </a:lnTo>
                  <a:lnTo>
                    <a:pt x="92353" y="588568"/>
                  </a:lnTo>
                  <a:lnTo>
                    <a:pt x="113792" y="539970"/>
                  </a:lnTo>
                  <a:lnTo>
                    <a:pt x="134760" y="489723"/>
                  </a:lnTo>
                  <a:lnTo>
                    <a:pt x="154942" y="438677"/>
                  </a:lnTo>
                  <a:lnTo>
                    <a:pt x="174026" y="387632"/>
                  </a:lnTo>
                  <a:lnTo>
                    <a:pt x="100520" y="336010"/>
                  </a:lnTo>
                  <a:close/>
                </a:path>
                <a:path w="1222375" h="598170">
                  <a:moveTo>
                    <a:pt x="577888" y="464174"/>
                  </a:moveTo>
                  <a:lnTo>
                    <a:pt x="491293" y="464174"/>
                  </a:lnTo>
                  <a:lnTo>
                    <a:pt x="491293" y="495063"/>
                  </a:lnTo>
                  <a:lnTo>
                    <a:pt x="577888" y="495063"/>
                  </a:lnTo>
                  <a:lnTo>
                    <a:pt x="577888" y="464174"/>
                  </a:lnTo>
                  <a:close/>
                </a:path>
                <a:path w="1222375" h="598170">
                  <a:moveTo>
                    <a:pt x="457263" y="239259"/>
                  </a:moveTo>
                  <a:lnTo>
                    <a:pt x="389516" y="239259"/>
                  </a:lnTo>
                  <a:lnTo>
                    <a:pt x="389607" y="280829"/>
                  </a:lnTo>
                  <a:lnTo>
                    <a:pt x="396231" y="329602"/>
                  </a:lnTo>
                  <a:lnTo>
                    <a:pt x="436788" y="357742"/>
                  </a:lnTo>
                  <a:lnTo>
                    <a:pt x="454750" y="358627"/>
                  </a:lnTo>
                  <a:lnTo>
                    <a:pt x="491293" y="358627"/>
                  </a:lnTo>
                  <a:lnTo>
                    <a:pt x="491293" y="388260"/>
                  </a:lnTo>
                  <a:lnTo>
                    <a:pt x="577888" y="388260"/>
                  </a:lnTo>
                  <a:lnTo>
                    <a:pt x="577888" y="288577"/>
                  </a:lnTo>
                  <a:lnTo>
                    <a:pt x="462708" y="288577"/>
                  </a:lnTo>
                  <a:lnTo>
                    <a:pt x="460090" y="287949"/>
                  </a:lnTo>
                  <a:lnTo>
                    <a:pt x="458938" y="286378"/>
                  </a:lnTo>
                  <a:lnTo>
                    <a:pt x="457682" y="284808"/>
                  </a:lnTo>
                  <a:lnTo>
                    <a:pt x="457158" y="280829"/>
                  </a:lnTo>
                  <a:lnTo>
                    <a:pt x="457263" y="239259"/>
                  </a:lnTo>
                  <a:close/>
                </a:path>
                <a:path w="1222375" h="598170">
                  <a:moveTo>
                    <a:pt x="330610" y="349832"/>
                  </a:moveTo>
                  <a:lnTo>
                    <a:pt x="266274" y="349832"/>
                  </a:lnTo>
                  <a:lnTo>
                    <a:pt x="271719" y="354963"/>
                  </a:lnTo>
                  <a:lnTo>
                    <a:pt x="276850" y="359884"/>
                  </a:lnTo>
                  <a:lnTo>
                    <a:pt x="286483" y="369308"/>
                  </a:lnTo>
                  <a:lnTo>
                    <a:pt x="290357" y="373391"/>
                  </a:lnTo>
                  <a:lnTo>
                    <a:pt x="293289" y="376951"/>
                  </a:lnTo>
                  <a:lnTo>
                    <a:pt x="313452" y="364360"/>
                  </a:lnTo>
                  <a:lnTo>
                    <a:pt x="329898" y="350656"/>
                  </a:lnTo>
                  <a:lnTo>
                    <a:pt x="330610" y="349832"/>
                  </a:lnTo>
                  <a:close/>
                </a:path>
                <a:path w="1222375" h="598170">
                  <a:moveTo>
                    <a:pt x="366166" y="239259"/>
                  </a:moveTo>
                  <a:lnTo>
                    <a:pt x="298420" y="239259"/>
                  </a:lnTo>
                  <a:lnTo>
                    <a:pt x="298362" y="252647"/>
                  </a:lnTo>
                  <a:lnTo>
                    <a:pt x="298241" y="258246"/>
                  </a:lnTo>
                  <a:lnTo>
                    <a:pt x="282904" y="299266"/>
                  </a:lnTo>
                  <a:lnTo>
                    <a:pt x="266274" y="314754"/>
                  </a:lnTo>
                  <a:lnTo>
                    <a:pt x="354007" y="314754"/>
                  </a:lnTo>
                  <a:lnTo>
                    <a:pt x="358657" y="302786"/>
                  </a:lnTo>
                  <a:lnTo>
                    <a:pt x="363156" y="285894"/>
                  </a:lnTo>
                  <a:lnTo>
                    <a:pt x="365653" y="268903"/>
                  </a:lnTo>
                  <a:lnTo>
                    <a:pt x="366142" y="252647"/>
                  </a:lnTo>
                  <a:lnTo>
                    <a:pt x="366166" y="239259"/>
                  </a:lnTo>
                  <a:close/>
                </a:path>
                <a:path w="1222375" h="598170">
                  <a:moveTo>
                    <a:pt x="50888" y="177167"/>
                  </a:moveTo>
                  <a:lnTo>
                    <a:pt x="0" y="245542"/>
                  </a:lnTo>
                  <a:lnTo>
                    <a:pt x="55286" y="276221"/>
                  </a:lnTo>
                  <a:lnTo>
                    <a:pt x="69559" y="284387"/>
                  </a:lnTo>
                  <a:lnTo>
                    <a:pt x="82379" y="292072"/>
                  </a:lnTo>
                  <a:lnTo>
                    <a:pt x="93747" y="299266"/>
                  </a:lnTo>
                  <a:lnTo>
                    <a:pt x="103661" y="305959"/>
                  </a:lnTo>
                  <a:lnTo>
                    <a:pt x="157063" y="229835"/>
                  </a:lnTo>
                  <a:lnTo>
                    <a:pt x="146268" y="223751"/>
                  </a:lnTo>
                  <a:lnTo>
                    <a:pt x="134158" y="217283"/>
                  </a:lnTo>
                  <a:lnTo>
                    <a:pt x="120752" y="210443"/>
                  </a:lnTo>
                  <a:lnTo>
                    <a:pt x="106070" y="203239"/>
                  </a:lnTo>
                  <a:lnTo>
                    <a:pt x="50888" y="177167"/>
                  </a:lnTo>
                  <a:close/>
                </a:path>
                <a:path w="1222375" h="598170">
                  <a:moveTo>
                    <a:pt x="577888" y="239259"/>
                  </a:moveTo>
                  <a:lnTo>
                    <a:pt x="491293" y="239259"/>
                  </a:lnTo>
                  <a:lnTo>
                    <a:pt x="491293" y="287111"/>
                  </a:lnTo>
                  <a:lnTo>
                    <a:pt x="490351" y="287425"/>
                  </a:lnTo>
                  <a:lnTo>
                    <a:pt x="489199" y="287739"/>
                  </a:lnTo>
                  <a:lnTo>
                    <a:pt x="487733" y="287949"/>
                  </a:lnTo>
                  <a:lnTo>
                    <a:pt x="486372" y="288263"/>
                  </a:lnTo>
                  <a:lnTo>
                    <a:pt x="484592" y="288368"/>
                  </a:lnTo>
                  <a:lnTo>
                    <a:pt x="466687" y="288368"/>
                  </a:lnTo>
                  <a:lnTo>
                    <a:pt x="462708" y="288577"/>
                  </a:lnTo>
                  <a:lnTo>
                    <a:pt x="577888" y="288577"/>
                  </a:lnTo>
                  <a:lnTo>
                    <a:pt x="577888" y="239259"/>
                  </a:lnTo>
                  <a:close/>
                </a:path>
                <a:path w="1222375" h="598170">
                  <a:moveTo>
                    <a:pt x="362397" y="117378"/>
                  </a:moveTo>
                  <a:lnTo>
                    <a:pt x="283237" y="117378"/>
                  </a:lnTo>
                  <a:lnTo>
                    <a:pt x="283237" y="160832"/>
                  </a:lnTo>
                  <a:lnTo>
                    <a:pt x="362397" y="160832"/>
                  </a:lnTo>
                  <a:lnTo>
                    <a:pt x="362397" y="117378"/>
                  </a:lnTo>
                  <a:close/>
                </a:path>
                <a:path w="1222375" h="598170">
                  <a:moveTo>
                    <a:pt x="474226" y="117378"/>
                  </a:moveTo>
                  <a:lnTo>
                    <a:pt x="393181" y="117378"/>
                  </a:lnTo>
                  <a:lnTo>
                    <a:pt x="393181" y="160832"/>
                  </a:lnTo>
                  <a:lnTo>
                    <a:pt x="474226" y="160832"/>
                  </a:lnTo>
                  <a:lnTo>
                    <a:pt x="474226" y="117378"/>
                  </a:lnTo>
                  <a:close/>
                </a:path>
                <a:path w="1222375" h="598170">
                  <a:moveTo>
                    <a:pt x="71620" y="11308"/>
                  </a:moveTo>
                  <a:lnTo>
                    <a:pt x="19475" y="78426"/>
                  </a:lnTo>
                  <a:lnTo>
                    <a:pt x="74762" y="110886"/>
                  </a:lnTo>
                  <a:lnTo>
                    <a:pt x="89035" y="119485"/>
                  </a:lnTo>
                  <a:lnTo>
                    <a:pt x="101855" y="127535"/>
                  </a:lnTo>
                  <a:lnTo>
                    <a:pt x="113222" y="135035"/>
                  </a:lnTo>
                  <a:lnTo>
                    <a:pt x="123137" y="141985"/>
                  </a:lnTo>
                  <a:lnTo>
                    <a:pt x="172141" y="74762"/>
                  </a:lnTo>
                  <a:lnTo>
                    <a:pt x="591081" y="74762"/>
                  </a:lnTo>
                  <a:lnTo>
                    <a:pt x="591081" y="64081"/>
                  </a:lnTo>
                  <a:lnTo>
                    <a:pt x="172141" y="64081"/>
                  </a:lnTo>
                  <a:lnTo>
                    <a:pt x="161225" y="57800"/>
                  </a:lnTo>
                  <a:lnTo>
                    <a:pt x="149367" y="51215"/>
                  </a:lnTo>
                  <a:lnTo>
                    <a:pt x="136566" y="44336"/>
                  </a:lnTo>
                  <a:lnTo>
                    <a:pt x="95808" y="23415"/>
                  </a:lnTo>
                  <a:lnTo>
                    <a:pt x="71620" y="11308"/>
                  </a:lnTo>
                  <a:close/>
                </a:path>
                <a:path w="1222375" h="598170">
                  <a:moveTo>
                    <a:pt x="591081" y="74762"/>
                  </a:moveTo>
                  <a:lnTo>
                    <a:pt x="172141" y="74762"/>
                  </a:lnTo>
                  <a:lnTo>
                    <a:pt x="172141" y="117378"/>
                  </a:lnTo>
                  <a:lnTo>
                    <a:pt x="591081" y="117378"/>
                  </a:lnTo>
                  <a:lnTo>
                    <a:pt x="591081" y="74762"/>
                  </a:lnTo>
                  <a:close/>
                </a:path>
                <a:path w="1222375" h="598170">
                  <a:moveTo>
                    <a:pt x="591081" y="35182"/>
                  </a:moveTo>
                  <a:lnTo>
                    <a:pt x="172141" y="35182"/>
                  </a:lnTo>
                  <a:lnTo>
                    <a:pt x="172141" y="64081"/>
                  </a:lnTo>
                  <a:lnTo>
                    <a:pt x="591081" y="64081"/>
                  </a:lnTo>
                  <a:lnTo>
                    <a:pt x="591081" y="35182"/>
                  </a:lnTo>
                  <a:close/>
                </a:path>
                <a:path w="1222375" h="598170">
                  <a:moveTo>
                    <a:pt x="1221847" y="67851"/>
                  </a:moveTo>
                  <a:lnTo>
                    <a:pt x="682178" y="67851"/>
                  </a:lnTo>
                  <a:lnTo>
                    <a:pt x="682078" y="253303"/>
                  </a:lnTo>
                  <a:lnTo>
                    <a:pt x="681654" y="274559"/>
                  </a:lnTo>
                  <a:lnTo>
                    <a:pt x="679246" y="328995"/>
                  </a:lnTo>
                  <a:lnTo>
                    <a:pt x="673696" y="385708"/>
                  </a:lnTo>
                  <a:lnTo>
                    <a:pt x="663749" y="442185"/>
                  </a:lnTo>
                  <a:lnTo>
                    <a:pt x="648147" y="495979"/>
                  </a:lnTo>
                  <a:lnTo>
                    <a:pt x="625635" y="544590"/>
                  </a:lnTo>
                  <a:lnTo>
                    <a:pt x="635001" y="549168"/>
                  </a:lnTo>
                  <a:lnTo>
                    <a:pt x="668147" y="568987"/>
                  </a:lnTo>
                  <a:lnTo>
                    <a:pt x="699392" y="591398"/>
                  </a:lnTo>
                  <a:lnTo>
                    <a:pt x="707308" y="597992"/>
                  </a:lnTo>
                  <a:lnTo>
                    <a:pt x="721015" y="571234"/>
                  </a:lnTo>
                  <a:lnTo>
                    <a:pt x="743089" y="512220"/>
                  </a:lnTo>
                  <a:lnTo>
                    <a:pt x="758362" y="446741"/>
                  </a:lnTo>
                  <a:lnTo>
                    <a:pt x="768443" y="380019"/>
                  </a:lnTo>
                  <a:lnTo>
                    <a:pt x="773839" y="313773"/>
                  </a:lnTo>
                  <a:lnTo>
                    <a:pt x="776237" y="253303"/>
                  </a:lnTo>
                  <a:lnTo>
                    <a:pt x="776416" y="225542"/>
                  </a:lnTo>
                  <a:lnTo>
                    <a:pt x="776416" y="154445"/>
                  </a:lnTo>
                  <a:lnTo>
                    <a:pt x="1221847" y="154445"/>
                  </a:lnTo>
                  <a:lnTo>
                    <a:pt x="1221847" y="67851"/>
                  </a:lnTo>
                  <a:close/>
                </a:path>
                <a:path w="1222375" h="598170">
                  <a:moveTo>
                    <a:pt x="1179754" y="346167"/>
                  </a:moveTo>
                  <a:lnTo>
                    <a:pt x="800289" y="346167"/>
                  </a:lnTo>
                  <a:lnTo>
                    <a:pt x="800289" y="590453"/>
                  </a:lnTo>
                  <a:lnTo>
                    <a:pt x="889501" y="590453"/>
                  </a:lnTo>
                  <a:lnTo>
                    <a:pt x="889501" y="565951"/>
                  </a:lnTo>
                  <a:lnTo>
                    <a:pt x="1179754" y="565951"/>
                  </a:lnTo>
                  <a:lnTo>
                    <a:pt x="1179754" y="486267"/>
                  </a:lnTo>
                  <a:lnTo>
                    <a:pt x="889501" y="486267"/>
                  </a:lnTo>
                  <a:lnTo>
                    <a:pt x="889501" y="429620"/>
                  </a:lnTo>
                  <a:lnTo>
                    <a:pt x="1179754" y="429620"/>
                  </a:lnTo>
                  <a:lnTo>
                    <a:pt x="1179754" y="346167"/>
                  </a:lnTo>
                  <a:close/>
                </a:path>
                <a:path w="1222375" h="598170">
                  <a:moveTo>
                    <a:pt x="1179754" y="565951"/>
                  </a:moveTo>
                  <a:lnTo>
                    <a:pt x="1086144" y="565951"/>
                  </a:lnTo>
                  <a:lnTo>
                    <a:pt x="1086144" y="590453"/>
                  </a:lnTo>
                  <a:lnTo>
                    <a:pt x="1179754" y="590453"/>
                  </a:lnTo>
                  <a:lnTo>
                    <a:pt x="1179754" y="565951"/>
                  </a:lnTo>
                  <a:close/>
                </a:path>
                <a:path w="1222375" h="598170">
                  <a:moveTo>
                    <a:pt x="1179754" y="429620"/>
                  </a:moveTo>
                  <a:lnTo>
                    <a:pt x="1086144" y="429620"/>
                  </a:lnTo>
                  <a:lnTo>
                    <a:pt x="1086144" y="486267"/>
                  </a:lnTo>
                  <a:lnTo>
                    <a:pt x="1179754" y="486267"/>
                  </a:lnTo>
                  <a:lnTo>
                    <a:pt x="1179754" y="429620"/>
                  </a:lnTo>
                  <a:close/>
                </a:path>
                <a:path w="1222375" h="598170">
                  <a:moveTo>
                    <a:pt x="1022063" y="171408"/>
                  </a:moveTo>
                  <a:lnTo>
                    <a:pt x="927196" y="171408"/>
                  </a:lnTo>
                  <a:lnTo>
                    <a:pt x="927196" y="346167"/>
                  </a:lnTo>
                  <a:lnTo>
                    <a:pt x="1022063" y="346167"/>
                  </a:lnTo>
                  <a:lnTo>
                    <a:pt x="1022063" y="303969"/>
                  </a:lnTo>
                  <a:lnTo>
                    <a:pt x="1208654" y="303969"/>
                  </a:lnTo>
                  <a:lnTo>
                    <a:pt x="1208654" y="221773"/>
                  </a:lnTo>
                  <a:lnTo>
                    <a:pt x="1022063" y="221773"/>
                  </a:lnTo>
                  <a:lnTo>
                    <a:pt x="1022063" y="171408"/>
                  </a:lnTo>
                  <a:close/>
                </a:path>
                <a:path w="1222375" h="598170">
                  <a:moveTo>
                    <a:pt x="989393" y="0"/>
                  </a:moveTo>
                  <a:lnTo>
                    <a:pt x="896412" y="17591"/>
                  </a:lnTo>
                  <a:lnTo>
                    <a:pt x="898964" y="23343"/>
                  </a:lnTo>
                  <a:lnTo>
                    <a:pt x="901438" y="29292"/>
                  </a:lnTo>
                  <a:lnTo>
                    <a:pt x="914003" y="67851"/>
                  </a:lnTo>
                  <a:lnTo>
                    <a:pt x="1015780" y="67851"/>
                  </a:lnTo>
                  <a:lnTo>
                    <a:pt x="1001203" y="24457"/>
                  </a:lnTo>
                  <a:lnTo>
                    <a:pt x="993579" y="7851"/>
                  </a:lnTo>
                  <a:lnTo>
                    <a:pt x="989393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472900" y="8428434"/>
              <a:ext cx="1076960" cy="252729"/>
            </a:xfrm>
            <a:custGeom>
              <a:avLst/>
              <a:gdLst/>
              <a:ahLst/>
              <a:cxnLst/>
              <a:rect l="l" t="t" r="r" b="b"/>
              <a:pathLst>
                <a:path w="1076959" h="252729">
                  <a:moveTo>
                    <a:pt x="256850" y="128163"/>
                  </a:moveTo>
                  <a:lnTo>
                    <a:pt x="256850" y="159052"/>
                  </a:lnTo>
                  <a:lnTo>
                    <a:pt x="481870" y="159052"/>
                  </a:lnTo>
                  <a:lnTo>
                    <a:pt x="481870" y="128163"/>
                  </a:lnTo>
                  <a:lnTo>
                    <a:pt x="256850" y="128163"/>
                  </a:lnTo>
                  <a:close/>
                </a:path>
                <a:path w="1076959" h="252729">
                  <a:moveTo>
                    <a:pt x="880077" y="93609"/>
                  </a:moveTo>
                  <a:lnTo>
                    <a:pt x="880077" y="150257"/>
                  </a:lnTo>
                  <a:lnTo>
                    <a:pt x="1076721" y="150257"/>
                  </a:lnTo>
                  <a:lnTo>
                    <a:pt x="1076721" y="93609"/>
                  </a:lnTo>
                  <a:lnTo>
                    <a:pt x="880077" y="93609"/>
                  </a:lnTo>
                  <a:close/>
                </a:path>
                <a:path w="1076959" h="252729">
                  <a:moveTo>
                    <a:pt x="91096" y="0"/>
                  </a:moveTo>
                  <a:lnTo>
                    <a:pt x="164602" y="51621"/>
                  </a:lnTo>
                  <a:lnTo>
                    <a:pt x="155198" y="77144"/>
                  </a:lnTo>
                  <a:lnTo>
                    <a:pt x="145519" y="102667"/>
                  </a:lnTo>
                  <a:lnTo>
                    <a:pt x="125336" y="153712"/>
                  </a:lnTo>
                  <a:lnTo>
                    <a:pt x="104368" y="203959"/>
                  </a:lnTo>
                  <a:lnTo>
                    <a:pt x="82929" y="252557"/>
                  </a:lnTo>
                  <a:lnTo>
                    <a:pt x="0" y="201669"/>
                  </a:lnTo>
                  <a:lnTo>
                    <a:pt x="10403" y="181840"/>
                  </a:lnTo>
                  <a:lnTo>
                    <a:pt x="21347" y="160047"/>
                  </a:lnTo>
                  <a:lnTo>
                    <a:pt x="44815" y="110572"/>
                  </a:lnTo>
                  <a:lnTo>
                    <a:pt x="68623" y="56228"/>
                  </a:lnTo>
                  <a:lnTo>
                    <a:pt x="80022" y="28349"/>
                  </a:lnTo>
                  <a:lnTo>
                    <a:pt x="91096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717814" y="8319746"/>
              <a:ext cx="248892" cy="17287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451540" y="8257654"/>
              <a:ext cx="180936" cy="152665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6825874" y="8209802"/>
              <a:ext cx="846455" cy="473075"/>
            </a:xfrm>
            <a:custGeom>
              <a:avLst/>
              <a:gdLst/>
              <a:ahLst/>
              <a:cxnLst/>
              <a:rect l="l" t="t" r="r" b="b"/>
              <a:pathLst>
                <a:path w="846455" h="473075">
                  <a:moveTo>
                    <a:pt x="564799" y="54029"/>
                  </a:moveTo>
                  <a:lnTo>
                    <a:pt x="659665" y="54029"/>
                  </a:lnTo>
                  <a:lnTo>
                    <a:pt x="659665" y="104394"/>
                  </a:lnTo>
                  <a:lnTo>
                    <a:pt x="846256" y="104394"/>
                  </a:lnTo>
                  <a:lnTo>
                    <a:pt x="846256" y="186591"/>
                  </a:lnTo>
                  <a:lnTo>
                    <a:pt x="659665" y="186591"/>
                  </a:lnTo>
                  <a:lnTo>
                    <a:pt x="659665" y="228788"/>
                  </a:lnTo>
                  <a:lnTo>
                    <a:pt x="817357" y="228788"/>
                  </a:lnTo>
                  <a:lnTo>
                    <a:pt x="817357" y="473074"/>
                  </a:lnTo>
                  <a:lnTo>
                    <a:pt x="723747" y="473074"/>
                  </a:lnTo>
                  <a:lnTo>
                    <a:pt x="723747" y="448572"/>
                  </a:lnTo>
                  <a:lnTo>
                    <a:pt x="527104" y="448572"/>
                  </a:lnTo>
                  <a:lnTo>
                    <a:pt x="527104" y="473074"/>
                  </a:lnTo>
                  <a:lnTo>
                    <a:pt x="437892" y="473074"/>
                  </a:lnTo>
                  <a:lnTo>
                    <a:pt x="437892" y="228788"/>
                  </a:lnTo>
                  <a:lnTo>
                    <a:pt x="564799" y="228788"/>
                  </a:lnTo>
                  <a:lnTo>
                    <a:pt x="564799" y="54029"/>
                  </a:lnTo>
                  <a:close/>
                </a:path>
                <a:path w="846455" h="473075">
                  <a:moveTo>
                    <a:pt x="0" y="0"/>
                  </a:moveTo>
                  <a:lnTo>
                    <a:pt x="0" y="43454"/>
                  </a:lnTo>
                  <a:lnTo>
                    <a:pt x="30784" y="43454"/>
                  </a:lnTo>
                  <a:lnTo>
                    <a:pt x="30784" y="0"/>
                  </a:lnTo>
                  <a:lnTo>
                    <a:pt x="0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452482" y="8079335"/>
              <a:ext cx="1245407" cy="62322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457718" y="8791742"/>
              <a:ext cx="1248862" cy="619279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6462744" y="8796067"/>
              <a:ext cx="1206500" cy="577215"/>
            </a:xfrm>
            <a:custGeom>
              <a:avLst/>
              <a:gdLst/>
              <a:ahLst/>
              <a:cxnLst/>
              <a:rect l="l" t="t" r="r" b="b"/>
              <a:pathLst>
                <a:path w="1206500" h="577215">
                  <a:moveTo>
                    <a:pt x="1206245" y="283342"/>
                  </a:moveTo>
                  <a:lnTo>
                    <a:pt x="950651" y="283342"/>
                  </a:lnTo>
                  <a:lnTo>
                    <a:pt x="950651" y="572862"/>
                  </a:lnTo>
                  <a:lnTo>
                    <a:pt x="1037874" y="572862"/>
                  </a:lnTo>
                  <a:lnTo>
                    <a:pt x="1037874" y="542705"/>
                  </a:lnTo>
                  <a:lnTo>
                    <a:pt x="1206245" y="542705"/>
                  </a:lnTo>
                  <a:lnTo>
                    <a:pt x="1206245" y="455483"/>
                  </a:lnTo>
                  <a:lnTo>
                    <a:pt x="1037874" y="455483"/>
                  </a:lnTo>
                  <a:lnTo>
                    <a:pt x="1037874" y="370564"/>
                  </a:lnTo>
                  <a:lnTo>
                    <a:pt x="1206245" y="370564"/>
                  </a:lnTo>
                  <a:lnTo>
                    <a:pt x="1206245" y="283342"/>
                  </a:lnTo>
                  <a:close/>
                </a:path>
                <a:path w="1206500" h="577215">
                  <a:moveTo>
                    <a:pt x="1206245" y="542705"/>
                  </a:moveTo>
                  <a:lnTo>
                    <a:pt x="1114625" y="542705"/>
                  </a:lnTo>
                  <a:lnTo>
                    <a:pt x="1114625" y="570349"/>
                  </a:lnTo>
                  <a:lnTo>
                    <a:pt x="1206245" y="570349"/>
                  </a:lnTo>
                  <a:lnTo>
                    <a:pt x="1206245" y="542705"/>
                  </a:lnTo>
                  <a:close/>
                </a:path>
                <a:path w="1206500" h="577215">
                  <a:moveTo>
                    <a:pt x="1206245" y="370564"/>
                  </a:moveTo>
                  <a:lnTo>
                    <a:pt x="1114625" y="370564"/>
                  </a:lnTo>
                  <a:lnTo>
                    <a:pt x="1114625" y="455483"/>
                  </a:lnTo>
                  <a:lnTo>
                    <a:pt x="1206245" y="455483"/>
                  </a:lnTo>
                  <a:lnTo>
                    <a:pt x="1206245" y="370564"/>
                  </a:lnTo>
                  <a:close/>
                </a:path>
                <a:path w="1206500" h="577215">
                  <a:moveTo>
                    <a:pt x="905941" y="283342"/>
                  </a:moveTo>
                  <a:lnTo>
                    <a:pt x="656629" y="283342"/>
                  </a:lnTo>
                  <a:lnTo>
                    <a:pt x="656629" y="572862"/>
                  </a:lnTo>
                  <a:lnTo>
                    <a:pt x="742595" y="572862"/>
                  </a:lnTo>
                  <a:lnTo>
                    <a:pt x="742595" y="542705"/>
                  </a:lnTo>
                  <a:lnTo>
                    <a:pt x="905941" y="542705"/>
                  </a:lnTo>
                  <a:lnTo>
                    <a:pt x="905941" y="455483"/>
                  </a:lnTo>
                  <a:lnTo>
                    <a:pt x="742595" y="455483"/>
                  </a:lnTo>
                  <a:lnTo>
                    <a:pt x="742595" y="370564"/>
                  </a:lnTo>
                  <a:lnTo>
                    <a:pt x="905941" y="370564"/>
                  </a:lnTo>
                  <a:lnTo>
                    <a:pt x="905941" y="283342"/>
                  </a:lnTo>
                  <a:close/>
                </a:path>
                <a:path w="1206500" h="577215">
                  <a:moveTo>
                    <a:pt x="905941" y="542705"/>
                  </a:moveTo>
                  <a:lnTo>
                    <a:pt x="814949" y="542705"/>
                  </a:lnTo>
                  <a:lnTo>
                    <a:pt x="814949" y="570349"/>
                  </a:lnTo>
                  <a:lnTo>
                    <a:pt x="905941" y="570349"/>
                  </a:lnTo>
                  <a:lnTo>
                    <a:pt x="905941" y="542705"/>
                  </a:lnTo>
                  <a:close/>
                </a:path>
                <a:path w="1206500" h="577215">
                  <a:moveTo>
                    <a:pt x="905941" y="370564"/>
                  </a:moveTo>
                  <a:lnTo>
                    <a:pt x="814949" y="370564"/>
                  </a:lnTo>
                  <a:lnTo>
                    <a:pt x="814949" y="455483"/>
                  </a:lnTo>
                  <a:lnTo>
                    <a:pt x="905941" y="455483"/>
                  </a:lnTo>
                  <a:lnTo>
                    <a:pt x="905941" y="370564"/>
                  </a:lnTo>
                  <a:close/>
                </a:path>
                <a:path w="1206500" h="577215">
                  <a:moveTo>
                    <a:pt x="560401" y="16962"/>
                  </a:moveTo>
                  <a:lnTo>
                    <a:pt x="73505" y="16962"/>
                  </a:lnTo>
                  <a:lnTo>
                    <a:pt x="73489" y="263897"/>
                  </a:lnTo>
                  <a:lnTo>
                    <a:pt x="72825" y="287229"/>
                  </a:lnTo>
                  <a:lnTo>
                    <a:pt x="69631" y="335591"/>
                  </a:lnTo>
                  <a:lnTo>
                    <a:pt x="62445" y="384608"/>
                  </a:lnTo>
                  <a:lnTo>
                    <a:pt x="49527" y="432447"/>
                  </a:lnTo>
                  <a:lnTo>
                    <a:pt x="29239" y="477380"/>
                  </a:lnTo>
                  <a:lnTo>
                    <a:pt x="0" y="517680"/>
                  </a:lnTo>
                  <a:lnTo>
                    <a:pt x="8519" y="522922"/>
                  </a:lnTo>
                  <a:lnTo>
                    <a:pt x="48586" y="553705"/>
                  </a:lnTo>
                  <a:lnTo>
                    <a:pt x="72249" y="576631"/>
                  </a:lnTo>
                  <a:lnTo>
                    <a:pt x="87800" y="557983"/>
                  </a:lnTo>
                  <a:lnTo>
                    <a:pt x="113757" y="516289"/>
                  </a:lnTo>
                  <a:lnTo>
                    <a:pt x="133116" y="469273"/>
                  </a:lnTo>
                  <a:lnTo>
                    <a:pt x="147052" y="419527"/>
                  </a:lnTo>
                  <a:lnTo>
                    <a:pt x="152037" y="393809"/>
                  </a:lnTo>
                  <a:lnTo>
                    <a:pt x="560401" y="393809"/>
                  </a:lnTo>
                  <a:lnTo>
                    <a:pt x="560401" y="307844"/>
                  </a:lnTo>
                  <a:lnTo>
                    <a:pt x="162089" y="307844"/>
                  </a:lnTo>
                  <a:lnTo>
                    <a:pt x="162913" y="291571"/>
                  </a:lnTo>
                  <a:lnTo>
                    <a:pt x="163502" y="275750"/>
                  </a:lnTo>
                  <a:lnTo>
                    <a:pt x="163856" y="260401"/>
                  </a:lnTo>
                  <a:lnTo>
                    <a:pt x="163974" y="245542"/>
                  </a:lnTo>
                  <a:lnTo>
                    <a:pt x="560401" y="245542"/>
                  </a:lnTo>
                  <a:lnTo>
                    <a:pt x="560401" y="160832"/>
                  </a:lnTo>
                  <a:lnTo>
                    <a:pt x="163974" y="160832"/>
                  </a:lnTo>
                  <a:lnTo>
                    <a:pt x="163974" y="103557"/>
                  </a:lnTo>
                  <a:lnTo>
                    <a:pt x="560401" y="103557"/>
                  </a:lnTo>
                  <a:lnTo>
                    <a:pt x="560401" y="16962"/>
                  </a:lnTo>
                  <a:close/>
                </a:path>
                <a:path w="1206500" h="577215">
                  <a:moveTo>
                    <a:pt x="370669" y="481870"/>
                  </a:moveTo>
                  <a:lnTo>
                    <a:pt x="388469" y="525010"/>
                  </a:lnTo>
                  <a:lnTo>
                    <a:pt x="399568" y="569092"/>
                  </a:lnTo>
                  <a:lnTo>
                    <a:pt x="419733" y="569249"/>
                  </a:lnTo>
                  <a:lnTo>
                    <a:pt x="471608" y="566893"/>
                  </a:lnTo>
                  <a:lnTo>
                    <a:pt x="512086" y="558176"/>
                  </a:lnTo>
                  <a:lnTo>
                    <a:pt x="547247" y="532977"/>
                  </a:lnTo>
                  <a:lnTo>
                    <a:pt x="560009" y="486441"/>
                  </a:lnTo>
                  <a:lnTo>
                    <a:pt x="560072" y="483859"/>
                  </a:lnTo>
                  <a:lnTo>
                    <a:pt x="459253" y="483859"/>
                  </a:lnTo>
                  <a:lnTo>
                    <a:pt x="457839" y="483833"/>
                  </a:lnTo>
                  <a:lnTo>
                    <a:pt x="440222" y="483833"/>
                  </a:lnTo>
                  <a:lnTo>
                    <a:pt x="419463" y="483754"/>
                  </a:lnTo>
                  <a:lnTo>
                    <a:pt x="407230" y="483578"/>
                  </a:lnTo>
                  <a:lnTo>
                    <a:pt x="395027" y="483205"/>
                  </a:lnTo>
                  <a:lnTo>
                    <a:pt x="382843" y="482635"/>
                  </a:lnTo>
                  <a:lnTo>
                    <a:pt x="370669" y="481870"/>
                  </a:lnTo>
                  <a:close/>
                </a:path>
                <a:path w="1206500" h="577215">
                  <a:moveTo>
                    <a:pt x="357476" y="393809"/>
                  </a:moveTo>
                  <a:lnTo>
                    <a:pt x="265122" y="393809"/>
                  </a:lnTo>
                  <a:lnTo>
                    <a:pt x="265122" y="564066"/>
                  </a:lnTo>
                  <a:lnTo>
                    <a:pt x="357476" y="564066"/>
                  </a:lnTo>
                  <a:lnTo>
                    <a:pt x="357476" y="393809"/>
                  </a:lnTo>
                  <a:close/>
                </a:path>
                <a:path w="1206500" h="577215">
                  <a:moveTo>
                    <a:pt x="560401" y="393809"/>
                  </a:moveTo>
                  <a:lnTo>
                    <a:pt x="469305" y="393809"/>
                  </a:lnTo>
                  <a:lnTo>
                    <a:pt x="469409" y="474540"/>
                  </a:lnTo>
                  <a:lnTo>
                    <a:pt x="468153" y="478310"/>
                  </a:lnTo>
                  <a:lnTo>
                    <a:pt x="465744" y="480508"/>
                  </a:lnTo>
                  <a:lnTo>
                    <a:pt x="463231" y="482707"/>
                  </a:lnTo>
                  <a:lnTo>
                    <a:pt x="459253" y="483859"/>
                  </a:lnTo>
                  <a:lnTo>
                    <a:pt x="560072" y="483859"/>
                  </a:lnTo>
                  <a:lnTo>
                    <a:pt x="560303" y="474540"/>
                  </a:lnTo>
                  <a:lnTo>
                    <a:pt x="560401" y="393809"/>
                  </a:lnTo>
                  <a:close/>
                </a:path>
                <a:path w="1206500" h="577215">
                  <a:moveTo>
                    <a:pt x="453598" y="483754"/>
                  </a:moveTo>
                  <a:lnTo>
                    <a:pt x="440222" y="483833"/>
                  </a:lnTo>
                  <a:lnTo>
                    <a:pt x="457839" y="483833"/>
                  </a:lnTo>
                  <a:lnTo>
                    <a:pt x="453598" y="483754"/>
                  </a:lnTo>
                  <a:close/>
                </a:path>
                <a:path w="1206500" h="577215">
                  <a:moveTo>
                    <a:pt x="357476" y="245542"/>
                  </a:moveTo>
                  <a:lnTo>
                    <a:pt x="265122" y="245542"/>
                  </a:lnTo>
                  <a:lnTo>
                    <a:pt x="265122" y="307844"/>
                  </a:lnTo>
                  <a:lnTo>
                    <a:pt x="357476" y="307844"/>
                  </a:lnTo>
                  <a:lnTo>
                    <a:pt x="357476" y="245542"/>
                  </a:lnTo>
                  <a:close/>
                </a:path>
                <a:path w="1206500" h="577215">
                  <a:moveTo>
                    <a:pt x="560401" y="245542"/>
                  </a:moveTo>
                  <a:lnTo>
                    <a:pt x="469305" y="245542"/>
                  </a:lnTo>
                  <a:lnTo>
                    <a:pt x="469305" y="307844"/>
                  </a:lnTo>
                  <a:lnTo>
                    <a:pt x="560401" y="307844"/>
                  </a:lnTo>
                  <a:lnTo>
                    <a:pt x="560401" y="245542"/>
                  </a:lnTo>
                  <a:close/>
                </a:path>
                <a:path w="1206500" h="577215">
                  <a:moveTo>
                    <a:pt x="357476" y="103557"/>
                  </a:moveTo>
                  <a:lnTo>
                    <a:pt x="265122" y="103557"/>
                  </a:lnTo>
                  <a:lnTo>
                    <a:pt x="265122" y="160832"/>
                  </a:lnTo>
                  <a:lnTo>
                    <a:pt x="357476" y="160832"/>
                  </a:lnTo>
                  <a:lnTo>
                    <a:pt x="357476" y="103557"/>
                  </a:lnTo>
                  <a:close/>
                </a:path>
                <a:path w="1206500" h="577215">
                  <a:moveTo>
                    <a:pt x="560401" y="103557"/>
                  </a:moveTo>
                  <a:lnTo>
                    <a:pt x="469305" y="103557"/>
                  </a:lnTo>
                  <a:lnTo>
                    <a:pt x="469305" y="160832"/>
                  </a:lnTo>
                  <a:lnTo>
                    <a:pt x="560401" y="160832"/>
                  </a:lnTo>
                  <a:lnTo>
                    <a:pt x="560401" y="103557"/>
                  </a:lnTo>
                  <a:close/>
                </a:path>
                <a:path w="1206500" h="577215">
                  <a:moveTo>
                    <a:pt x="1125829" y="0"/>
                  </a:moveTo>
                  <a:lnTo>
                    <a:pt x="740082" y="0"/>
                  </a:lnTo>
                  <a:lnTo>
                    <a:pt x="740082" y="238631"/>
                  </a:lnTo>
                  <a:lnTo>
                    <a:pt x="1125829" y="238631"/>
                  </a:lnTo>
                  <a:lnTo>
                    <a:pt x="1125829" y="152037"/>
                  </a:lnTo>
                  <a:lnTo>
                    <a:pt x="828037" y="152037"/>
                  </a:lnTo>
                  <a:lnTo>
                    <a:pt x="828037" y="87222"/>
                  </a:lnTo>
                  <a:lnTo>
                    <a:pt x="1125829" y="87222"/>
                  </a:lnTo>
                  <a:lnTo>
                    <a:pt x="1125829" y="0"/>
                  </a:lnTo>
                  <a:close/>
                </a:path>
                <a:path w="1206500" h="577215">
                  <a:moveTo>
                    <a:pt x="1125829" y="87222"/>
                  </a:moveTo>
                  <a:lnTo>
                    <a:pt x="1032219" y="87222"/>
                  </a:lnTo>
                  <a:lnTo>
                    <a:pt x="1032219" y="152037"/>
                  </a:lnTo>
                  <a:lnTo>
                    <a:pt x="1125829" y="152037"/>
                  </a:lnTo>
                  <a:lnTo>
                    <a:pt x="1125829" y="87222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462744" y="8796067"/>
              <a:ext cx="1206500" cy="577215"/>
            </a:xfrm>
            <a:custGeom>
              <a:avLst/>
              <a:gdLst/>
              <a:ahLst/>
              <a:cxnLst/>
              <a:rect l="l" t="t" r="r" b="b"/>
              <a:pathLst>
                <a:path w="1206500" h="577215">
                  <a:moveTo>
                    <a:pt x="1037874" y="370564"/>
                  </a:moveTo>
                  <a:lnTo>
                    <a:pt x="1037874" y="455483"/>
                  </a:lnTo>
                  <a:lnTo>
                    <a:pt x="1114625" y="455483"/>
                  </a:lnTo>
                  <a:lnTo>
                    <a:pt x="1114625" y="370564"/>
                  </a:lnTo>
                  <a:lnTo>
                    <a:pt x="1037874" y="370564"/>
                  </a:lnTo>
                  <a:close/>
                </a:path>
                <a:path w="1206500" h="577215">
                  <a:moveTo>
                    <a:pt x="742595" y="370564"/>
                  </a:moveTo>
                  <a:lnTo>
                    <a:pt x="742595" y="455483"/>
                  </a:lnTo>
                  <a:lnTo>
                    <a:pt x="814949" y="455483"/>
                  </a:lnTo>
                  <a:lnTo>
                    <a:pt x="814949" y="370564"/>
                  </a:lnTo>
                  <a:lnTo>
                    <a:pt x="742595" y="370564"/>
                  </a:lnTo>
                  <a:close/>
                </a:path>
                <a:path w="1206500" h="577215">
                  <a:moveTo>
                    <a:pt x="950651" y="283342"/>
                  </a:moveTo>
                  <a:lnTo>
                    <a:pt x="1206245" y="283342"/>
                  </a:lnTo>
                  <a:lnTo>
                    <a:pt x="1206245" y="570349"/>
                  </a:lnTo>
                  <a:lnTo>
                    <a:pt x="1114625" y="570349"/>
                  </a:lnTo>
                  <a:lnTo>
                    <a:pt x="1114625" y="542705"/>
                  </a:lnTo>
                  <a:lnTo>
                    <a:pt x="1037874" y="542705"/>
                  </a:lnTo>
                  <a:lnTo>
                    <a:pt x="1037874" y="572862"/>
                  </a:lnTo>
                  <a:lnTo>
                    <a:pt x="950651" y="572862"/>
                  </a:lnTo>
                  <a:lnTo>
                    <a:pt x="950651" y="283342"/>
                  </a:lnTo>
                  <a:close/>
                </a:path>
                <a:path w="1206500" h="577215">
                  <a:moveTo>
                    <a:pt x="656629" y="283342"/>
                  </a:moveTo>
                  <a:lnTo>
                    <a:pt x="905941" y="283342"/>
                  </a:lnTo>
                  <a:lnTo>
                    <a:pt x="905941" y="570349"/>
                  </a:lnTo>
                  <a:lnTo>
                    <a:pt x="814949" y="570349"/>
                  </a:lnTo>
                  <a:lnTo>
                    <a:pt x="814949" y="542705"/>
                  </a:lnTo>
                  <a:lnTo>
                    <a:pt x="742595" y="542705"/>
                  </a:lnTo>
                  <a:lnTo>
                    <a:pt x="742595" y="572862"/>
                  </a:lnTo>
                  <a:lnTo>
                    <a:pt x="656629" y="572862"/>
                  </a:lnTo>
                  <a:lnTo>
                    <a:pt x="656629" y="283342"/>
                  </a:lnTo>
                  <a:close/>
                </a:path>
                <a:path w="1206500" h="577215">
                  <a:moveTo>
                    <a:pt x="357476" y="245542"/>
                  </a:moveTo>
                  <a:lnTo>
                    <a:pt x="357476" y="307844"/>
                  </a:lnTo>
                  <a:lnTo>
                    <a:pt x="469305" y="307844"/>
                  </a:lnTo>
                  <a:lnTo>
                    <a:pt x="469305" y="245542"/>
                  </a:lnTo>
                  <a:lnTo>
                    <a:pt x="357476" y="245542"/>
                  </a:lnTo>
                  <a:close/>
                </a:path>
                <a:path w="1206500" h="577215">
                  <a:moveTo>
                    <a:pt x="163974" y="245542"/>
                  </a:moveTo>
                  <a:lnTo>
                    <a:pt x="163856" y="260401"/>
                  </a:lnTo>
                  <a:lnTo>
                    <a:pt x="163502" y="275750"/>
                  </a:lnTo>
                  <a:lnTo>
                    <a:pt x="162913" y="291571"/>
                  </a:lnTo>
                  <a:lnTo>
                    <a:pt x="162089" y="307844"/>
                  </a:lnTo>
                  <a:lnTo>
                    <a:pt x="265122" y="307844"/>
                  </a:lnTo>
                  <a:lnTo>
                    <a:pt x="265122" y="245542"/>
                  </a:lnTo>
                  <a:lnTo>
                    <a:pt x="163974" y="245542"/>
                  </a:lnTo>
                  <a:close/>
                </a:path>
                <a:path w="1206500" h="577215">
                  <a:moveTo>
                    <a:pt x="357476" y="103557"/>
                  </a:moveTo>
                  <a:lnTo>
                    <a:pt x="357476" y="160832"/>
                  </a:lnTo>
                  <a:lnTo>
                    <a:pt x="469305" y="160832"/>
                  </a:lnTo>
                  <a:lnTo>
                    <a:pt x="469305" y="103557"/>
                  </a:lnTo>
                  <a:lnTo>
                    <a:pt x="357476" y="103557"/>
                  </a:lnTo>
                  <a:close/>
                </a:path>
                <a:path w="1206500" h="577215">
                  <a:moveTo>
                    <a:pt x="163974" y="103557"/>
                  </a:moveTo>
                  <a:lnTo>
                    <a:pt x="163974" y="160832"/>
                  </a:lnTo>
                  <a:lnTo>
                    <a:pt x="265122" y="160832"/>
                  </a:lnTo>
                  <a:lnTo>
                    <a:pt x="265122" y="103557"/>
                  </a:lnTo>
                  <a:lnTo>
                    <a:pt x="163974" y="103557"/>
                  </a:lnTo>
                  <a:close/>
                </a:path>
                <a:path w="1206500" h="577215">
                  <a:moveTo>
                    <a:pt x="828037" y="87222"/>
                  </a:moveTo>
                  <a:lnTo>
                    <a:pt x="828037" y="152037"/>
                  </a:lnTo>
                  <a:lnTo>
                    <a:pt x="1032219" y="152037"/>
                  </a:lnTo>
                  <a:lnTo>
                    <a:pt x="1032219" y="87222"/>
                  </a:lnTo>
                  <a:lnTo>
                    <a:pt x="828037" y="87222"/>
                  </a:lnTo>
                  <a:close/>
                </a:path>
                <a:path w="1206500" h="577215">
                  <a:moveTo>
                    <a:pt x="73505" y="16962"/>
                  </a:moveTo>
                  <a:lnTo>
                    <a:pt x="560401" y="16962"/>
                  </a:lnTo>
                  <a:lnTo>
                    <a:pt x="560401" y="470561"/>
                  </a:lnTo>
                  <a:lnTo>
                    <a:pt x="555925" y="513057"/>
                  </a:lnTo>
                  <a:lnTo>
                    <a:pt x="532797" y="547813"/>
                  </a:lnTo>
                  <a:lnTo>
                    <a:pt x="486213" y="564930"/>
                  </a:lnTo>
                  <a:lnTo>
                    <a:pt x="438455" y="568935"/>
                  </a:lnTo>
                  <a:lnTo>
                    <a:pt x="419733" y="569249"/>
                  </a:lnTo>
                  <a:lnTo>
                    <a:pt x="399568" y="569092"/>
                  </a:lnTo>
                  <a:lnTo>
                    <a:pt x="397864" y="559097"/>
                  </a:lnTo>
                  <a:lnTo>
                    <a:pt x="395432" y="548425"/>
                  </a:lnTo>
                  <a:lnTo>
                    <a:pt x="379805" y="501830"/>
                  </a:lnTo>
                  <a:lnTo>
                    <a:pt x="370669" y="481870"/>
                  </a:lnTo>
                  <a:lnTo>
                    <a:pt x="382843" y="482635"/>
                  </a:lnTo>
                  <a:lnTo>
                    <a:pt x="430775" y="483813"/>
                  </a:lnTo>
                  <a:lnTo>
                    <a:pt x="440222" y="483833"/>
                  </a:lnTo>
                  <a:lnTo>
                    <a:pt x="447823" y="483813"/>
                  </a:lnTo>
                  <a:lnTo>
                    <a:pt x="453598" y="483754"/>
                  </a:lnTo>
                  <a:lnTo>
                    <a:pt x="459253" y="483859"/>
                  </a:lnTo>
                  <a:lnTo>
                    <a:pt x="463231" y="482707"/>
                  </a:lnTo>
                  <a:lnTo>
                    <a:pt x="465744" y="480508"/>
                  </a:lnTo>
                  <a:lnTo>
                    <a:pt x="468153" y="478310"/>
                  </a:lnTo>
                  <a:lnTo>
                    <a:pt x="469409" y="474540"/>
                  </a:lnTo>
                  <a:lnTo>
                    <a:pt x="469305" y="469305"/>
                  </a:lnTo>
                  <a:lnTo>
                    <a:pt x="469305" y="393809"/>
                  </a:lnTo>
                  <a:lnTo>
                    <a:pt x="357476" y="393809"/>
                  </a:lnTo>
                  <a:lnTo>
                    <a:pt x="357476" y="564066"/>
                  </a:lnTo>
                  <a:lnTo>
                    <a:pt x="265122" y="564066"/>
                  </a:lnTo>
                  <a:lnTo>
                    <a:pt x="265122" y="393809"/>
                  </a:lnTo>
                  <a:lnTo>
                    <a:pt x="152037" y="393809"/>
                  </a:lnTo>
                  <a:lnTo>
                    <a:pt x="147052" y="419527"/>
                  </a:lnTo>
                  <a:lnTo>
                    <a:pt x="140741" y="444685"/>
                  </a:lnTo>
                  <a:lnTo>
                    <a:pt x="124184" y="493283"/>
                  </a:lnTo>
                  <a:lnTo>
                    <a:pt x="101633" y="537863"/>
                  </a:lnTo>
                  <a:lnTo>
                    <a:pt x="72249" y="576631"/>
                  </a:lnTo>
                  <a:lnTo>
                    <a:pt x="65591" y="569526"/>
                  </a:lnTo>
                  <a:lnTo>
                    <a:pt x="57707" y="561880"/>
                  </a:lnTo>
                  <a:lnTo>
                    <a:pt x="27638" y="536587"/>
                  </a:lnTo>
                  <a:lnTo>
                    <a:pt x="0" y="517680"/>
                  </a:lnTo>
                  <a:lnTo>
                    <a:pt x="15748" y="498104"/>
                  </a:lnTo>
                  <a:lnTo>
                    <a:pt x="40492" y="455498"/>
                  </a:lnTo>
                  <a:lnTo>
                    <a:pt x="56688" y="408670"/>
                  </a:lnTo>
                  <a:lnTo>
                    <a:pt x="66769" y="360252"/>
                  </a:lnTo>
                  <a:lnTo>
                    <a:pt x="71532" y="311130"/>
                  </a:lnTo>
                  <a:lnTo>
                    <a:pt x="73489" y="263897"/>
                  </a:lnTo>
                  <a:lnTo>
                    <a:pt x="73505" y="241144"/>
                  </a:lnTo>
                  <a:lnTo>
                    <a:pt x="73505" y="16962"/>
                  </a:lnTo>
                  <a:close/>
                </a:path>
                <a:path w="1206500" h="577215">
                  <a:moveTo>
                    <a:pt x="740082" y="0"/>
                  </a:moveTo>
                  <a:lnTo>
                    <a:pt x="1125829" y="0"/>
                  </a:lnTo>
                  <a:lnTo>
                    <a:pt x="1125829" y="238631"/>
                  </a:lnTo>
                  <a:lnTo>
                    <a:pt x="740082" y="238631"/>
                  </a:lnTo>
                  <a:lnTo>
                    <a:pt x="740082" y="0"/>
                  </a:lnTo>
                  <a:close/>
                </a:path>
              </a:pathLst>
            </a:custGeom>
            <a:ln w="23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52482" y="8782978"/>
              <a:ext cx="1229072" cy="601866"/>
            </a:xfrm>
            <a:prstGeom prst="rect">
              <a:avLst/>
            </a:prstGeom>
          </p:spPr>
        </p:pic>
      </p:grpSp>
      <p:sp>
        <p:nvSpPr>
          <p:cNvPr id="111" name="object 111"/>
          <p:cNvSpPr txBox="1"/>
          <p:nvPr/>
        </p:nvSpPr>
        <p:spPr>
          <a:xfrm>
            <a:off x="2118334" y="1493117"/>
            <a:ext cx="16033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TM700B</a:t>
            </a:r>
            <a:endParaRPr sz="2950">
              <a:latin typeface="Microsoft YaHei"/>
              <a:cs typeface="Microsoft YaHei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0105450"/>
            <a:chOff x="0" y="0"/>
            <a:chExt cx="20104099" cy="10105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56647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805" y="5664748"/>
              <a:ext cx="9965874" cy="44407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041667" y="7170536"/>
            <a:ext cx="370840" cy="2840990"/>
          </a:xfrm>
          <a:prstGeom prst="rect">
            <a:avLst/>
          </a:prstGeom>
        </p:spPr>
        <p:txBody>
          <a:bodyPr vert="vert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050" spc="-3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050" spc="-3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spc="19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s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a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050" spc="-29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a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050" spc="-29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050" spc="-29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o</a:t>
            </a:r>
            <a:r>
              <a:rPr sz="2050" spc="-30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050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05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0040" y="9518108"/>
            <a:ext cx="442404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10" dirty="0">
                <a:solidFill>
                  <a:srgbClr val="FFFFFF"/>
                </a:solidFill>
                <a:latin typeface="SimSun"/>
                <a:cs typeface="SimSun"/>
              </a:rPr>
              <a:t>合肥润杰数</a:t>
            </a:r>
            <a:r>
              <a:rPr sz="2300" spc="5" dirty="0">
                <a:solidFill>
                  <a:srgbClr val="FFFFFF"/>
                </a:solidFill>
                <a:latin typeface="SimSun"/>
                <a:cs typeface="SimSun"/>
              </a:rPr>
              <a:t>控设</a:t>
            </a:r>
            <a:r>
              <a:rPr sz="2300" spc="10" dirty="0">
                <a:solidFill>
                  <a:srgbClr val="FFFFFF"/>
                </a:solidFill>
                <a:latin typeface="SimSun"/>
                <a:cs typeface="SimSun"/>
              </a:rPr>
              <a:t>备</a:t>
            </a:r>
            <a:r>
              <a:rPr sz="2300" spc="5" dirty="0">
                <a:solidFill>
                  <a:srgbClr val="FFFFFF"/>
                </a:solidFill>
                <a:latin typeface="SimSun"/>
                <a:cs typeface="SimSun"/>
              </a:rPr>
              <a:t>制造</a:t>
            </a:r>
            <a:r>
              <a:rPr sz="2300" spc="10" dirty="0">
                <a:solidFill>
                  <a:srgbClr val="FFFFFF"/>
                </a:solidFill>
                <a:latin typeface="SimSun"/>
                <a:cs typeface="SimSun"/>
              </a:rPr>
              <a:t>有</a:t>
            </a:r>
            <a:r>
              <a:rPr sz="2300" spc="5" dirty="0">
                <a:solidFill>
                  <a:srgbClr val="FFFFFF"/>
                </a:solidFill>
                <a:latin typeface="SimSun"/>
                <a:cs typeface="SimSun"/>
              </a:rPr>
              <a:t>限公</a:t>
            </a:r>
            <a:r>
              <a:rPr sz="2300" spc="10" dirty="0">
                <a:solidFill>
                  <a:srgbClr val="FFFFFF"/>
                </a:solidFill>
                <a:latin typeface="SimSun"/>
                <a:cs typeface="SimSun"/>
              </a:rPr>
              <a:t>司</a:t>
            </a:r>
            <a:r>
              <a:rPr sz="2300" spc="5" dirty="0">
                <a:solidFill>
                  <a:srgbClr val="FFFFFF"/>
                </a:solidFill>
                <a:latin typeface="SimSun"/>
                <a:cs typeface="SimSun"/>
              </a:rPr>
              <a:t>：</a:t>
            </a:r>
            <a:endParaRPr sz="2300">
              <a:latin typeface="SimSun"/>
              <a:cs typeface="SimSu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14596" y="7432279"/>
            <a:ext cx="7812405" cy="2615565"/>
            <a:chOff x="5514596" y="7432279"/>
            <a:chExt cx="7812405" cy="26155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4596" y="9506935"/>
              <a:ext cx="3941345" cy="4058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11424" y="7432279"/>
              <a:ext cx="2615162" cy="2615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74325" y="7701754"/>
              <a:ext cx="2251973" cy="2250926"/>
            </a:xfrm>
            <a:prstGeom prst="rect">
              <a:avLst/>
            </a:prstGeom>
          </p:spPr>
        </p:pic>
      </p:grpSp>
      <p:sp>
        <p:nvSpPr>
          <p:cNvPr id="13" name="object 8"/>
          <p:cNvSpPr txBox="1"/>
          <p:nvPr/>
        </p:nvSpPr>
        <p:spPr>
          <a:xfrm>
            <a:off x="2184705" y="6362857"/>
            <a:ext cx="7867344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5400" b="1" spc="5" dirty="0">
                <a:solidFill>
                  <a:srgbClr val="FFFFFF"/>
                </a:solidFill>
                <a:latin typeface="Microsoft YaHei"/>
                <a:ea typeface="+mj-ea"/>
                <a:cs typeface="Microsoft YaHei"/>
              </a:rPr>
              <a:t>БЛАГОДАРИМ ЗА ПРОСМОТР</a:t>
            </a:r>
            <a:endParaRPr sz="5400" b="1" spc="5" dirty="0">
              <a:solidFill>
                <a:srgbClr val="FFFFFF"/>
              </a:solidFill>
              <a:latin typeface="Microsoft YaHei"/>
              <a:ea typeface="+mj-ea"/>
              <a:cs typeface="Microsoft Ya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7" y="553732"/>
            <a:ext cx="8482286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9451" y="8111638"/>
            <a:ext cx="3832796" cy="2163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713105" algn="l"/>
                <a:tab pos="993140" algn="l"/>
                <a:tab pos="1132840" algn="l"/>
                <a:tab pos="1271905" algn="l"/>
                <a:tab pos="1831975" algn="l"/>
                <a:tab pos="2112010" algn="l"/>
                <a:tab pos="225298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подача большого объема до 100 листов самоклеящейся бумаги плотностью 80gsmA3+ (483 мм * 330 мм)</a:t>
            </a:r>
          </a:p>
          <a:p>
            <a:endParaRPr lang="ru-RU" dirty="0"/>
          </a:p>
          <a:p>
            <a:endParaRPr lang="ru-RU" dirty="0"/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w</a:t>
            </a:r>
            <a:r>
              <a:rPr sz="2200" spc="-114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s a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g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a c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n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dirty="0">
                <a:solidFill>
                  <a:srgbClr val="C8C9C9"/>
                </a:solidFill>
                <a:latin typeface="Microsoft YaHei"/>
                <a:cs typeface="Microsoft YaHei"/>
              </a:rPr>
              <a:t>.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c</a:t>
            </a:r>
            <a:r>
              <a:rPr sz="2200" spc="10" dirty="0">
                <a:solidFill>
                  <a:srgbClr val="C8C9C9"/>
                </a:solidFill>
                <a:latin typeface="Microsoft YaHei"/>
                <a:cs typeface="Microsoft YaHei"/>
              </a:rPr>
              <a:t> o</a:t>
            </a:r>
            <a:r>
              <a:rPr sz="2200" spc="5" dirty="0">
                <a:solidFill>
                  <a:srgbClr val="C8C9C9"/>
                </a:solidFill>
                <a:latin typeface="Microsoft YaHei"/>
                <a:cs typeface="Microsoft YaHei"/>
              </a:rPr>
              <a:t> </a:t>
            </a:r>
            <a:r>
              <a:rPr sz="2200" spc="15" dirty="0">
                <a:solidFill>
                  <a:srgbClr val="C8C9C9"/>
                </a:solidFill>
                <a:latin typeface="Microsoft YaHei"/>
                <a:cs typeface="Microsoft YaHei"/>
              </a:rPr>
              <a:t>m</a:t>
            </a:r>
            <a:endParaRPr sz="2200" dirty="0">
              <a:latin typeface="Microsoft YaHei"/>
              <a:cs typeface="Microsoft Ya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3396" y="4207673"/>
            <a:ext cx="4795520" cy="3596640"/>
            <a:chOff x="203396" y="4207673"/>
            <a:chExt cx="4795520" cy="3596640"/>
          </a:xfrm>
        </p:grpSpPr>
        <p:sp>
          <p:nvSpPr>
            <p:cNvPr id="6" name="object 6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8372"/>
                  </a:lnTo>
                  <a:lnTo>
                    <a:pt x="4787288" y="3588372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323" y="4211599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8372"/>
                  </a:moveTo>
                  <a:lnTo>
                    <a:pt x="4787288" y="3588372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372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406" y="4525412"/>
              <a:ext cx="4054431" cy="305875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76544" y="4207986"/>
            <a:ext cx="4795520" cy="3596004"/>
            <a:chOff x="5176544" y="4207986"/>
            <a:chExt cx="4795520" cy="3596004"/>
          </a:xfrm>
        </p:grpSpPr>
        <p:sp>
          <p:nvSpPr>
            <p:cNvPr id="10" name="object 10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70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265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149691" y="4207986"/>
            <a:ext cx="4795520" cy="3596004"/>
            <a:chOff x="10149691" y="4207986"/>
            <a:chExt cx="4795520" cy="3596004"/>
          </a:xfrm>
        </p:grpSpPr>
        <p:sp>
          <p:nvSpPr>
            <p:cNvPr id="14" name="object 14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53617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0413" y="4525725"/>
              <a:ext cx="4054431" cy="305823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122838" y="4207986"/>
            <a:ext cx="4795520" cy="3596004"/>
            <a:chOff x="15122838" y="4207986"/>
            <a:chExt cx="4795520" cy="3596004"/>
          </a:xfrm>
        </p:grpSpPr>
        <p:sp>
          <p:nvSpPr>
            <p:cNvPr id="18" name="object 18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4787288" y="0"/>
                  </a:moveTo>
                  <a:lnTo>
                    <a:pt x="0" y="0"/>
                  </a:lnTo>
                  <a:lnTo>
                    <a:pt x="0" y="3587848"/>
                  </a:lnTo>
                  <a:lnTo>
                    <a:pt x="4787288" y="3587848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26764" y="4211913"/>
              <a:ext cx="4787900" cy="3588385"/>
            </a:xfrm>
            <a:custGeom>
              <a:avLst/>
              <a:gdLst/>
              <a:ahLst/>
              <a:cxnLst/>
              <a:rect l="l" t="t" r="r" b="b"/>
              <a:pathLst>
                <a:path w="4787900" h="3588384">
                  <a:moveTo>
                    <a:pt x="0" y="3587848"/>
                  </a:moveTo>
                  <a:lnTo>
                    <a:pt x="4787288" y="3587848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7848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3559" y="4525725"/>
              <a:ext cx="4054431" cy="305823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859686" y="8121691"/>
            <a:ext cx="3355975" cy="92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713105" algn="l"/>
                <a:tab pos="993140" algn="l"/>
                <a:tab pos="1132840" algn="l"/>
                <a:tab pos="1271905" algn="l"/>
                <a:tab pos="1831975" algn="l"/>
                <a:tab pos="2112010" algn="l"/>
                <a:tab pos="225298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Подходит для всех видов самоклеящихся этикеток, бирок и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стикеров</a:t>
            </a: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 для заметок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61650" y="7964881"/>
            <a:ext cx="3832796" cy="1231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713105" algn="l"/>
                <a:tab pos="993140" algn="l"/>
                <a:tab pos="1132840" algn="l"/>
                <a:tab pos="1271905" algn="l"/>
                <a:tab pos="1831975" algn="l"/>
                <a:tab pos="2112010" algn="l"/>
                <a:tab pos="225298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Широкие ролики из твердого материала обеспечивают плавную подачу бумаги и помогают избегать склеивания листов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57954" y="7992062"/>
            <a:ext cx="3525520" cy="1702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100"/>
              </a:spcBef>
              <a:tabLst>
                <a:tab pos="713105" algn="l"/>
                <a:tab pos="1132840" algn="l"/>
                <a:tab pos="1412240" algn="l"/>
                <a:tab pos="1552575" algn="l"/>
                <a:tab pos="1692910" algn="l"/>
                <a:tab pos="1831975" algn="l"/>
                <a:tab pos="2252980" algn="l"/>
                <a:tab pos="2392045" algn="l"/>
                <a:tab pos="2532380" algn="l"/>
                <a:tab pos="2953385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Двухрядные резиновые ролики, более износостойкие, не поддающиеся деформации увеличивают пространство использования материала.</a:t>
            </a:r>
            <a:endParaRPr sz="2000" dirty="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18334" y="1792124"/>
            <a:ext cx="1651000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SG-SC30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126" y="553732"/>
            <a:ext cx="10909523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pc="-10" dirty="0"/>
              <a:t>Товарные преимущества</a:t>
            </a:r>
            <a:endParaRPr spc="-15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4404" y="373220"/>
            <a:ext cx="2976111" cy="884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3961" y="8111638"/>
            <a:ext cx="3938285" cy="6574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Версия с 1 ножом, быстрая и эффективная, работа без задержек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5550" y="8106474"/>
            <a:ext cx="4114800" cy="656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1600"/>
              </a:lnSpc>
              <a:spcBef>
                <a:spcPts val="105"/>
              </a:spcBef>
              <a:tabLst>
                <a:tab pos="993775" algn="l"/>
                <a:tab pos="1552575" algn="l"/>
                <a:tab pos="2393315" algn="l"/>
                <a:tab pos="323596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Элемент лотка для подачи бумаги шириной 2,5 мм более прочный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37850" y="8121691"/>
            <a:ext cx="3657600" cy="598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713105" algn="l"/>
                <a:tab pos="993140" algn="l"/>
                <a:tab pos="1132840" algn="l"/>
                <a:tab pos="1271905" algn="l"/>
                <a:tab pos="1831975" algn="l"/>
                <a:tab pos="2112010" algn="l"/>
                <a:tab pos="225298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Несколько режимов подключения, USB, сетевой кабель, </a:t>
            </a:r>
            <a:r>
              <a:rPr lang="ru-RU" spc="-5" dirty="0" err="1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endParaRPr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189" y="8111638"/>
            <a:ext cx="3597713" cy="903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9800"/>
              </a:lnSpc>
              <a:spcBef>
                <a:spcPts val="100"/>
              </a:spcBef>
              <a:tabLst>
                <a:tab pos="713105" algn="l"/>
                <a:tab pos="993140" algn="l"/>
                <a:tab pos="1132840" algn="l"/>
                <a:tab pos="1271905" algn="l"/>
                <a:tab pos="1831975" algn="l"/>
                <a:tab pos="2112010" algn="l"/>
                <a:tab pos="2252980" algn="l"/>
              </a:tabLst>
            </a:pPr>
            <a:r>
              <a:rPr lang="ru-RU" spc="-5" dirty="0">
                <a:latin typeface="Arial" panose="020B0604020202020204" pitchFamily="34" charset="0"/>
                <a:cs typeface="Arial" panose="020B0604020202020204" pitchFamily="34" charset="0"/>
              </a:rPr>
              <a:t>Съемный лоток для бумаги обеспечивает легкую разборку и максимальную экономию места.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118334" y="1792124"/>
            <a:ext cx="1651000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SG-SC30</a:t>
            </a:r>
            <a:endParaRPr sz="2950">
              <a:latin typeface="Microsoft YaHei"/>
              <a:cs typeface="Microsoft YaHe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0822" y="3195085"/>
            <a:ext cx="1112008" cy="908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4806" y="3195085"/>
            <a:ext cx="1112008" cy="9084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41617" y="3195085"/>
            <a:ext cx="1112008" cy="9084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51518" y="3195085"/>
            <a:ext cx="1112426" cy="908454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03920" y="4199610"/>
            <a:ext cx="4795520" cy="3596640"/>
            <a:chOff x="203920" y="4199610"/>
            <a:chExt cx="4795520" cy="3596640"/>
          </a:xfrm>
        </p:grpSpPr>
        <p:sp>
          <p:nvSpPr>
            <p:cNvPr id="14" name="object 14"/>
            <p:cNvSpPr/>
            <p:nvPr/>
          </p:nvSpPr>
          <p:spPr>
            <a:xfrm>
              <a:off x="207847" y="4203536"/>
              <a:ext cx="4787900" cy="3589020"/>
            </a:xfrm>
            <a:custGeom>
              <a:avLst/>
              <a:gdLst/>
              <a:ahLst/>
              <a:cxnLst/>
              <a:rect l="l" t="t" r="r" b="b"/>
              <a:pathLst>
                <a:path w="4787900" h="3589020">
                  <a:moveTo>
                    <a:pt x="4787602" y="0"/>
                  </a:moveTo>
                  <a:lnTo>
                    <a:pt x="0" y="0"/>
                  </a:lnTo>
                  <a:lnTo>
                    <a:pt x="0" y="3588477"/>
                  </a:lnTo>
                  <a:lnTo>
                    <a:pt x="4787602" y="3588477"/>
                  </a:lnTo>
                  <a:lnTo>
                    <a:pt x="478760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7847" y="4203536"/>
              <a:ext cx="4787900" cy="3589020"/>
            </a:xfrm>
            <a:custGeom>
              <a:avLst/>
              <a:gdLst/>
              <a:ahLst/>
              <a:cxnLst/>
              <a:rect l="l" t="t" r="r" b="b"/>
              <a:pathLst>
                <a:path w="4787900" h="3589020">
                  <a:moveTo>
                    <a:pt x="0" y="3588477"/>
                  </a:moveTo>
                  <a:lnTo>
                    <a:pt x="4787602" y="3588477"/>
                  </a:lnTo>
                  <a:lnTo>
                    <a:pt x="4787602" y="0"/>
                  </a:lnTo>
                  <a:lnTo>
                    <a:pt x="0" y="0"/>
                  </a:lnTo>
                  <a:lnTo>
                    <a:pt x="0" y="3588477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3961" y="4517454"/>
              <a:ext cx="4054735" cy="305875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5173193" y="4199610"/>
            <a:ext cx="4795520" cy="3596640"/>
            <a:chOff x="5173193" y="4199610"/>
            <a:chExt cx="4795520" cy="3596640"/>
          </a:xfrm>
        </p:grpSpPr>
        <p:sp>
          <p:nvSpPr>
            <p:cNvPr id="18" name="object 18"/>
            <p:cNvSpPr/>
            <p:nvPr/>
          </p:nvSpPr>
          <p:spPr>
            <a:xfrm>
              <a:off x="5177119" y="4203536"/>
              <a:ext cx="4787900" cy="3589020"/>
            </a:xfrm>
            <a:custGeom>
              <a:avLst/>
              <a:gdLst/>
              <a:ahLst/>
              <a:cxnLst/>
              <a:rect l="l" t="t" r="r" b="b"/>
              <a:pathLst>
                <a:path w="4787900" h="3589020">
                  <a:moveTo>
                    <a:pt x="4787288" y="0"/>
                  </a:moveTo>
                  <a:lnTo>
                    <a:pt x="0" y="0"/>
                  </a:lnTo>
                  <a:lnTo>
                    <a:pt x="0" y="3588477"/>
                  </a:lnTo>
                  <a:lnTo>
                    <a:pt x="4787288" y="3588477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77119" y="4203536"/>
              <a:ext cx="4787900" cy="3589020"/>
            </a:xfrm>
            <a:custGeom>
              <a:avLst/>
              <a:gdLst/>
              <a:ahLst/>
              <a:cxnLst/>
              <a:rect l="l" t="t" r="r" b="b"/>
              <a:pathLst>
                <a:path w="4787900" h="3589020">
                  <a:moveTo>
                    <a:pt x="0" y="3588477"/>
                  </a:moveTo>
                  <a:lnTo>
                    <a:pt x="4787288" y="3588477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477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3810" y="4517454"/>
              <a:ext cx="4054431" cy="3058755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142152" y="4199610"/>
            <a:ext cx="4795520" cy="3596640"/>
            <a:chOff x="10142152" y="4199610"/>
            <a:chExt cx="4795520" cy="3596640"/>
          </a:xfrm>
        </p:grpSpPr>
        <p:sp>
          <p:nvSpPr>
            <p:cNvPr id="22" name="object 22"/>
            <p:cNvSpPr/>
            <p:nvPr/>
          </p:nvSpPr>
          <p:spPr>
            <a:xfrm>
              <a:off x="10146078" y="4203536"/>
              <a:ext cx="4787900" cy="3589020"/>
            </a:xfrm>
            <a:custGeom>
              <a:avLst/>
              <a:gdLst/>
              <a:ahLst/>
              <a:cxnLst/>
              <a:rect l="l" t="t" r="r" b="b"/>
              <a:pathLst>
                <a:path w="4787900" h="3589020">
                  <a:moveTo>
                    <a:pt x="4787288" y="0"/>
                  </a:moveTo>
                  <a:lnTo>
                    <a:pt x="0" y="0"/>
                  </a:lnTo>
                  <a:lnTo>
                    <a:pt x="0" y="3588477"/>
                  </a:lnTo>
                  <a:lnTo>
                    <a:pt x="4787288" y="3588477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146078" y="4203536"/>
              <a:ext cx="4787900" cy="3589020"/>
            </a:xfrm>
            <a:custGeom>
              <a:avLst/>
              <a:gdLst/>
              <a:ahLst/>
              <a:cxnLst/>
              <a:rect l="l" t="t" r="r" b="b"/>
              <a:pathLst>
                <a:path w="4787900" h="3589020">
                  <a:moveTo>
                    <a:pt x="0" y="3588477"/>
                  </a:moveTo>
                  <a:lnTo>
                    <a:pt x="4787288" y="3588477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8477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12769" y="4517454"/>
              <a:ext cx="4054431" cy="305875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5111110" y="4199610"/>
            <a:ext cx="4795520" cy="3620135"/>
            <a:chOff x="15111110" y="4199610"/>
            <a:chExt cx="4795520" cy="3620135"/>
          </a:xfrm>
        </p:grpSpPr>
        <p:sp>
          <p:nvSpPr>
            <p:cNvPr id="26" name="object 26"/>
            <p:cNvSpPr/>
            <p:nvPr/>
          </p:nvSpPr>
          <p:spPr>
            <a:xfrm>
              <a:off x="15115036" y="4203536"/>
              <a:ext cx="4787900" cy="3580765"/>
            </a:xfrm>
            <a:custGeom>
              <a:avLst/>
              <a:gdLst/>
              <a:ahLst/>
              <a:cxnLst/>
              <a:rect l="l" t="t" r="r" b="b"/>
              <a:pathLst>
                <a:path w="4787900" h="3580765">
                  <a:moveTo>
                    <a:pt x="4787288" y="0"/>
                  </a:moveTo>
                  <a:lnTo>
                    <a:pt x="0" y="0"/>
                  </a:lnTo>
                  <a:lnTo>
                    <a:pt x="0" y="3580519"/>
                  </a:lnTo>
                  <a:lnTo>
                    <a:pt x="4787288" y="3580519"/>
                  </a:lnTo>
                  <a:lnTo>
                    <a:pt x="478728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115036" y="4203536"/>
              <a:ext cx="4787900" cy="3580765"/>
            </a:xfrm>
            <a:custGeom>
              <a:avLst/>
              <a:gdLst/>
              <a:ahLst/>
              <a:cxnLst/>
              <a:rect l="l" t="t" r="r" b="b"/>
              <a:pathLst>
                <a:path w="4787900" h="3580765">
                  <a:moveTo>
                    <a:pt x="0" y="3580519"/>
                  </a:moveTo>
                  <a:lnTo>
                    <a:pt x="4787288" y="3580519"/>
                  </a:lnTo>
                  <a:lnTo>
                    <a:pt x="4787288" y="0"/>
                  </a:lnTo>
                  <a:lnTo>
                    <a:pt x="0" y="0"/>
                  </a:lnTo>
                  <a:lnTo>
                    <a:pt x="0" y="3580519"/>
                  </a:lnTo>
                  <a:close/>
                </a:path>
              </a:pathLst>
            </a:custGeom>
            <a:ln w="7853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92189" y="4354212"/>
              <a:ext cx="3459685" cy="3464920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5" dirty="0"/>
              <a:t> </a:t>
            </a:r>
            <a:r>
              <a:rPr spc="10" dirty="0"/>
              <a:t>w</a:t>
            </a:r>
            <a:r>
              <a:rPr spc="-114" dirty="0"/>
              <a:t> </a:t>
            </a:r>
            <a:r>
              <a:rPr dirty="0"/>
              <a:t>.</a:t>
            </a:r>
            <a:r>
              <a:rPr spc="5" dirty="0"/>
              <a:t> s a </a:t>
            </a:r>
            <a:r>
              <a:rPr spc="10" dirty="0"/>
              <a:t>g</a:t>
            </a:r>
            <a:r>
              <a:rPr dirty="0"/>
              <a:t> </a:t>
            </a:r>
            <a:r>
              <a:rPr spc="5" dirty="0"/>
              <a:t>a c</a:t>
            </a:r>
            <a:r>
              <a:rPr spc="15" dirty="0"/>
              <a:t> </a:t>
            </a:r>
            <a:r>
              <a:rPr spc="10" dirty="0"/>
              <a:t>n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</a:t>
            </a:r>
            <a:r>
              <a:rPr dirty="0"/>
              <a:t>.</a:t>
            </a:r>
            <a:r>
              <a:rPr spc="15" dirty="0"/>
              <a:t> </a:t>
            </a:r>
            <a:r>
              <a:rPr spc="5" dirty="0"/>
              <a:t>c</a:t>
            </a:r>
            <a:r>
              <a:rPr spc="10" dirty="0"/>
              <a:t> o</a:t>
            </a:r>
            <a:r>
              <a:rPr spc="5" dirty="0"/>
              <a:t> </a:t>
            </a:r>
            <a:r>
              <a:rPr spc="15" dirty="0"/>
              <a:t>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E7E7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2312</TotalTime>
  <Words>5156</Words>
  <Application>Microsoft Macintosh PowerPoint</Application>
  <PresentationFormat>Произвольный</PresentationFormat>
  <Paragraphs>611</Paragraphs>
  <Slides>75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6" baseType="lpstr">
      <vt:lpstr>Microsoft JhengHei</vt:lpstr>
      <vt:lpstr>Microsoft YaHei</vt:lpstr>
      <vt:lpstr>SimSun</vt:lpstr>
      <vt:lpstr>Yu Gothic UI</vt:lpstr>
      <vt:lpstr>Arial</vt:lpstr>
      <vt:lpstr>Arial MT</vt:lpstr>
      <vt:lpstr>Calibri</vt:lpstr>
      <vt:lpstr>Roboto</vt:lpstr>
      <vt:lpstr>Segoe UI Black</vt:lpstr>
      <vt:lpstr>Times New Roman</vt:lpstr>
      <vt:lpstr>Office Theme</vt:lpstr>
      <vt:lpstr>SAGA рада представить вам  линейку своих продуктов</vt:lpstr>
      <vt:lpstr>SAGA Основные продукты:</vt:lpstr>
      <vt:lpstr>Внедрение и развитие отрасли</vt:lpstr>
      <vt:lpstr>Продуктовая линейка</vt:lpstr>
      <vt:lpstr>Презентация PowerPoint</vt:lpstr>
      <vt:lpstr>SAGA режущие плоттеры, машины с листовой автоподачей </vt:lpstr>
      <vt:lpstr>Режущий плоттер с автоподачей и CCD камерой для позиционирования инструмента</vt:lpstr>
      <vt:lpstr>Товарные преимущества</vt:lpstr>
      <vt:lpstr>Товарные преимущества</vt:lpstr>
      <vt:lpstr>Области применения</vt:lpstr>
      <vt:lpstr>Анализ потребителя</vt:lpstr>
      <vt:lpstr>Плоттер для листовой резки с автоподачей</vt:lpstr>
      <vt:lpstr>Как устроен плоттер</vt:lpstr>
      <vt:lpstr>Товарные преимущества</vt:lpstr>
      <vt:lpstr>Товарные преимущества</vt:lpstr>
      <vt:lpstr>Стандартный режущий плоттер в сравнении с  режущим плоттером c CCD камерой и автоподачей</vt:lpstr>
      <vt:lpstr>Области применения</vt:lpstr>
      <vt:lpstr>Анализ потребителя</vt:lpstr>
      <vt:lpstr>Режущий плоттер с автоподачей листов</vt:lpstr>
      <vt:lpstr>Товарные преимущества</vt:lpstr>
      <vt:lpstr>Области применения</vt:lpstr>
      <vt:lpstr>Рабочий процесс</vt:lpstr>
      <vt:lpstr>Режущий плоттер с вакуумной автоподачей</vt:lpstr>
      <vt:lpstr>Интерфейс оператора</vt:lpstr>
      <vt:lpstr>Товарные преимущества</vt:lpstr>
      <vt:lpstr>Модернизированный режущий плоттер с вакуумной автоподачей</vt:lpstr>
      <vt:lpstr>Товарные преимущества</vt:lpstr>
      <vt:lpstr>Товарные преимущества</vt:lpstr>
      <vt:lpstr>Автономное программное обеспечение</vt:lpstr>
      <vt:lpstr>Автоматическое обнаружение устройств</vt:lpstr>
      <vt:lpstr>Презентация PowerPoint</vt:lpstr>
      <vt:lpstr>Презентация PowerPoint</vt:lpstr>
      <vt:lpstr>Анализ потребителя</vt:lpstr>
      <vt:lpstr>Анализ возможностей для применения</vt:lpstr>
      <vt:lpstr>SAGA  Планшетные  плоттеры </vt:lpstr>
      <vt:lpstr>Цифровая система для планшетной  контурной резки и биговки</vt:lpstr>
      <vt:lpstr>Товарные преимущества</vt:lpstr>
      <vt:lpstr>Товарные преимущества</vt:lpstr>
      <vt:lpstr>Товарные преимущества</vt:lpstr>
      <vt:lpstr>Автономное программное обеспечение</vt:lpstr>
      <vt:lpstr>Автоматическое обнаружение устройств</vt:lpstr>
      <vt:lpstr>Презентация PowerPoint</vt:lpstr>
      <vt:lpstr>Области применения</vt:lpstr>
      <vt:lpstr>Анализ потребителя</vt:lpstr>
      <vt:lpstr>Режущая система конвейерного типа</vt:lpstr>
      <vt:lpstr>Режущая система конвейерного типа  с подвижной головой с инструментами </vt:lpstr>
      <vt:lpstr>Товарные преимущества</vt:lpstr>
      <vt:lpstr>Товарные преимущества</vt:lpstr>
      <vt:lpstr>Товарные преимущества</vt:lpstr>
      <vt:lpstr>Анализ возможностей для применения</vt:lpstr>
      <vt:lpstr>Анализ возможностей для применения</vt:lpstr>
      <vt:lpstr>Машины и системы для изготовления этикеток</vt:lpstr>
      <vt:lpstr>Рулонная машина для изготовления этикеток</vt:lpstr>
      <vt:lpstr>Товарные преимущества</vt:lpstr>
      <vt:lpstr>Система для изготовления этикеток all-in-one</vt:lpstr>
      <vt:lpstr>SG-SALF350</vt:lpstr>
      <vt:lpstr>Рабочий процесс</vt:lpstr>
      <vt:lpstr>Технологические преимущества</vt:lpstr>
      <vt:lpstr>Технологические преимущества</vt:lpstr>
      <vt:lpstr>Товарные преимущества</vt:lpstr>
      <vt:lpstr>Машины для изготовления этикеток</vt:lpstr>
      <vt:lpstr>Схематичное изображение функционального  модуля этикеточной машины</vt:lpstr>
      <vt:lpstr>Рабочий процесс</vt:lpstr>
      <vt:lpstr>Преимущество продукта</vt:lpstr>
      <vt:lpstr>Товарные преимущества</vt:lpstr>
      <vt:lpstr>Области применения</vt:lpstr>
      <vt:lpstr>Презентация PowerPoint</vt:lpstr>
      <vt:lpstr>Продольно-поперечный рулонный резак</vt:lpstr>
      <vt:lpstr>Презентация PowerPoint</vt:lpstr>
      <vt:lpstr>Презентация PowerPoint</vt:lpstr>
      <vt:lpstr>Презентация PowerPoint</vt:lpstr>
      <vt:lpstr>Преимущества продукта</vt:lpstr>
      <vt:lpstr>Автономное программное обеспечение</vt:lpstr>
      <vt:lpstr>Области применения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SAGA реклама и представление серии прдуктов</dc:title>
  <dc:creator>vladimir zinovyev</dc:creator>
  <cp:lastModifiedBy>vladimir zinovyev</cp:lastModifiedBy>
  <cp:revision>202</cp:revision>
  <dcterms:created xsi:type="dcterms:W3CDTF">2024-09-16T02:33:01Z</dcterms:created>
  <dcterms:modified xsi:type="dcterms:W3CDTF">2024-09-18T06:34:39Z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2024-09-16T00:00:00Z</vt:filetime>
  </property>
</Properties>
</file>